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tags/tag8.xml" ContentType="application/vnd.openxmlformats-officedocument.presentationml.tags+xml"/>
  <Override PartName="/ppt/notesSlides/notesSlide45.xml" ContentType="application/vnd.openxmlformats-officedocument.presentationml.notesSlide+xml"/>
  <Override PartName="/ppt/tags/tag9.xml" ContentType="application/vnd.openxmlformats-officedocument.presentationml.tags+xml"/>
  <Override PartName="/ppt/notesSlides/notesSlide46.xml" ContentType="application/vnd.openxmlformats-officedocument.presentationml.notesSlide+xml"/>
  <Override PartName="/ppt/tags/tag1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6"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310" r:id="rId39"/>
    <p:sldId id="311" r:id="rId40"/>
    <p:sldId id="312" r:id="rId41"/>
    <p:sldId id="313" r:id="rId42"/>
    <p:sldId id="314" r:id="rId43"/>
    <p:sldId id="315" r:id="rId44"/>
    <p:sldId id="316" r:id="rId45"/>
    <p:sldId id="317" r:id="rId46"/>
    <p:sldId id="318" r:id="rId47"/>
    <p:sldId id="319" r:id="rId48"/>
    <p:sldId id="305" r:id="rId49"/>
    <p:sldId id="306" r:id="rId50"/>
    <p:sldId id="307" r:id="rId51"/>
    <p:sldId id="308" r:id="rId52"/>
    <p:sldId id="309" r:id="rId53"/>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iOfAIlK6JEaldl0B4iBnzqWr1N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 Wal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6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readwritethink.org/files/resources/interactives/timeline_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readwritethink.org/files/resources/interactives/timeline_2/"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readwritethink.org/files/resources/interactives/timeline_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97" name="Google Shape;297;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393710" lvl="0" indent="-393710" algn="l" rtl="0">
              <a:spcBef>
                <a:spcPts val="0"/>
              </a:spcBef>
              <a:spcAft>
                <a:spcPts val="0"/>
              </a:spcAft>
              <a:buClr>
                <a:schemeClr val="dk1"/>
              </a:buClr>
              <a:buSzPts val="1200"/>
              <a:buFont typeface="Calibri"/>
              <a:buAutoNum type="arabicPeriod"/>
            </a:pPr>
            <a:r>
              <a:rPr lang="en-US"/>
              <a:t>What you want to learn from this course?</a:t>
            </a:r>
            <a:endParaRPr/>
          </a:p>
          <a:p>
            <a:pPr marL="393710" lvl="0" indent="-393710" algn="l" rtl="0">
              <a:spcBef>
                <a:spcPts val="0"/>
              </a:spcBef>
              <a:spcAft>
                <a:spcPts val="0"/>
              </a:spcAft>
              <a:buClr>
                <a:schemeClr val="dk1"/>
              </a:buClr>
              <a:buSzPts val="1200"/>
              <a:buFont typeface="Calibri"/>
              <a:buAutoNum type="arabicPeriod"/>
            </a:pPr>
            <a:r>
              <a:rPr lang="en-US"/>
              <a:t>Other concerns or comments?</a:t>
            </a:r>
            <a:endParaRPr/>
          </a:p>
          <a:p>
            <a:pPr marL="0" lvl="0" indent="0" algn="l" rtl="0">
              <a:spcBef>
                <a:spcPts val="0"/>
              </a:spcBef>
              <a:spcAft>
                <a:spcPts val="0"/>
              </a:spcAft>
              <a:buNone/>
            </a:pPr>
            <a:endParaRPr/>
          </a:p>
        </p:txBody>
      </p:sp>
      <p:sp>
        <p:nvSpPr>
          <p:cNvPr id="412" name="Google Shape;412;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20" name="Google Shape;420;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29" name="Google Shape;429;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37" name="Google Shape;437;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46" name="Google Shape;446;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5: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54" name="Google Shape;454;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6: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62" name="Google Shape;462;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71" name="Google Shape;471;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79" name="Google Shape;479;p1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88" name="Google Shape;488;p1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7" name="Google Shape;307;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97" name="Google Shape;497;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05" name="Google Shape;505;p2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11" name="Google Shape;511;p2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22" name="Google Shape;522;p2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97" name="Google Shape;597;p3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100"/>
              <a:t>An Infographic is a method to represent data, information, statistics visually</a:t>
            </a:r>
            <a:r>
              <a:rPr lang="en-US"/>
              <a:t>.</a:t>
            </a:r>
            <a:endParaRPr/>
          </a:p>
        </p:txBody>
      </p:sp>
      <p:sp>
        <p:nvSpPr>
          <p:cNvPr id="537" name="Google Shape;537;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100"/>
              <a:t>An Infographic is a method to represent data, information, statistics visually</a:t>
            </a:r>
            <a:r>
              <a:rPr lang="en-US"/>
              <a:t>.</a:t>
            </a:r>
            <a:endParaRPr/>
          </a:p>
          <a:p>
            <a:pPr marL="0" lvl="0" indent="0" algn="l" rtl="0">
              <a:spcBef>
                <a:spcPts val="0"/>
              </a:spcBef>
              <a:spcAft>
                <a:spcPts val="0"/>
              </a:spcAft>
              <a:buNone/>
            </a:pPr>
            <a:r>
              <a:rPr lang="en-US"/>
              <a:t>What’s more should we look at?</a:t>
            </a:r>
            <a:endParaRPr/>
          </a:p>
        </p:txBody>
      </p:sp>
      <p:sp>
        <p:nvSpPr>
          <p:cNvPr id="546" name="Google Shape;546;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55" name="Google Shape;555;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65" name="Google Shape;565;p2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2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75" name="Google Shape;575;p2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36" name="Google Shape;336;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84" name="Google Shape;584;p3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What is a timeline?</a:t>
            </a:r>
            <a:endParaRPr/>
          </a:p>
          <a:p>
            <a:pPr marL="0" lvl="0" indent="0" algn="l" rtl="0">
              <a:spcBef>
                <a:spcPts val="0"/>
              </a:spcBef>
              <a:spcAft>
                <a:spcPts val="0"/>
              </a:spcAft>
              <a:buNone/>
            </a:pPr>
            <a:r>
              <a:rPr lang="en-US"/>
              <a:t>Procedures? </a:t>
            </a:r>
            <a:endParaRPr/>
          </a:p>
          <a:p>
            <a:pPr marL="0" lvl="0" indent="0" algn="l" rtl="0">
              <a:spcBef>
                <a:spcPts val="0"/>
              </a:spcBef>
              <a:spcAft>
                <a:spcPts val="0"/>
              </a:spcAft>
              <a:buNone/>
            </a:pPr>
            <a:r>
              <a:rPr lang="en-US"/>
              <a:t>Key point: order</a:t>
            </a:r>
            <a:endParaRPr/>
          </a:p>
        </p:txBody>
      </p:sp>
      <p:sp>
        <p:nvSpPr>
          <p:cNvPr id="605" name="Google Shape;605;p3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u="sng">
                <a:solidFill>
                  <a:schemeClr val="hlink"/>
                </a:solidFill>
                <a:hlinkClick r:id="rId3"/>
              </a:rPr>
              <a:t>http://www.readwritethink.org/files/resources/interactives/timeline_2/</a:t>
            </a:r>
            <a:endParaRPr/>
          </a:p>
        </p:txBody>
      </p:sp>
      <p:sp>
        <p:nvSpPr>
          <p:cNvPr id="615" name="Google Shape;615;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3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u="sng">
                <a:solidFill>
                  <a:schemeClr val="hlink"/>
                </a:solidFill>
                <a:hlinkClick r:id="rId3"/>
              </a:rPr>
              <a:t>http://www.readwritethink.org/files/resources/interactives/timeline_2/</a:t>
            </a:r>
            <a:endParaRPr/>
          </a:p>
        </p:txBody>
      </p:sp>
      <p:sp>
        <p:nvSpPr>
          <p:cNvPr id="624" name="Google Shape;624;p3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u="sng">
                <a:solidFill>
                  <a:schemeClr val="hlink"/>
                </a:solidFill>
                <a:hlinkClick r:id="rId3"/>
              </a:rPr>
              <a:t>http://www.readwritethink.org/files/resources/interactives/timeline_2/</a:t>
            </a:r>
            <a:endParaRPr/>
          </a:p>
        </p:txBody>
      </p:sp>
      <p:sp>
        <p:nvSpPr>
          <p:cNvPr id="633" name="Google Shape;633;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6: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41" name="Google Shape;641;p3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7: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49" name="Google Shape;649;p3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8: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57" name="Google Shape;657;p3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1. Where is our class located?
https://www.polleverywhere.com/multiple_choice_polls/JMuTTRKntv7FLkZGOqRqs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5F5EC577-7CB4-4D6D-9379-F67C2F91ED8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38073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2. What does IDE401 focus on?
https://www.polleverywhere.com/multiple_choice_polls/Q4kj9BEOQpFsQpUt27zLE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36E48C89-58AC-4C83-BDB2-7F36871723A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3536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This flyer includes an example of a word cloud.</a:t>
            </a:r>
            <a:endParaRPr/>
          </a:p>
        </p:txBody>
      </p:sp>
      <p:sp>
        <p:nvSpPr>
          <p:cNvPr id="361" name="Google Shape;361;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3. Where do I get the best information about being successful in our course?
https://www.polleverywhere.com/multiple_choice_polls/Mg1E78Grh0hXlvx8HlOtY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FE8B5B8B-241C-4483-A6CD-31EC4D113E2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9187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4. When will we meet in person next time?
https://www.polleverywhere.com/multiple_choice_polls/FVgpaULfnvPhouWjUEf9F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E5A376FD-00A6-4E93-BAD9-7D1B421ACFE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32630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5. Which theoretical framework is widely used throughout all the activities in this course?
https://www.polleverywhere.com/multiple_choice_polls/USt1RRNrrnDjvlN9PqtH9</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2A38793D-0E76-4E03-90AA-A29E5DC3909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20086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6. Which visualization format could be used to highlight important textual data points.
https://www.polleverywhere.com/multiple_choice_polls/fic2ASffGbVV7gnYOe5tI</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BC5F0554-A31D-4057-885E-0CED5143B89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23226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7. You will be required to write 2 types of reflections for this course?
https://www.polleverywhere.com/multiple_choice_polls/s9UmD6t96SEX6xmTBMZZC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F8DBC100-668E-4F44-BF6E-CE98890BAF1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71715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8. Which of the following technology tools is the best to record events from a story or a history lesson in a sequential format?
https://www.polleverywhere.com/multiple_choice_polls/lYmt0kqJot0T7yX9Kn1qs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F18B08B4-B489-41D8-9B4C-F9726D3D8F0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77683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9. What are the most important resources you have learned so far?
https://www.polleverywhere.com/free_text_polls/haqU6qHhA6w0NGvFQq7KM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3CDEAAA4-3502-4A04-A6D4-F302963AD68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73863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10. I have additional questions?
https://www.polleverywhere.com/multiple_choice_polls/ttkzdOijiaqMpcFsniCSl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3B348DBE-9C08-41C8-9032-93B16CF98D0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41118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5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43" name="Google Shape;743;p5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5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50" name="Google Shape;750;p5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This business card uses examples of musical notation for its word cloud.</a:t>
            </a:r>
            <a:endParaRPr/>
          </a:p>
        </p:txBody>
      </p:sp>
      <p:sp>
        <p:nvSpPr>
          <p:cNvPr id="369" name="Google Shape;369;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58" name="Google Shape;758;p5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53: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66" name="Google Shape;766;p5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775" name="Google Shape;775;p5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77" name="Google Shape;377;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85" name="Google Shape;385;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93" name="Google Shape;393;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02" name="Google Shape;402;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标题幻灯片">
  <p:cSld name="标题幻灯片">
    <p:spTree>
      <p:nvGrpSpPr>
        <p:cNvPr id="1" name="Shape 16"/>
        <p:cNvGrpSpPr/>
        <p:nvPr/>
      </p:nvGrpSpPr>
      <p:grpSpPr>
        <a:xfrm>
          <a:off x="0" y="0"/>
          <a:ext cx="0" cy="0"/>
          <a:chOff x="0" y="0"/>
          <a:chExt cx="0" cy="0"/>
        </a:xfrm>
      </p:grpSpPr>
      <p:sp>
        <p:nvSpPr>
          <p:cNvPr id="17" name="Google Shape;17;p56"/>
          <p:cNvSpPr/>
          <p:nvPr/>
        </p:nvSpPr>
        <p:spPr>
          <a:xfrm>
            <a:off x="1333500" y="5391"/>
            <a:ext cx="7810500" cy="6852609"/>
          </a:xfrm>
          <a:custGeom>
            <a:avLst/>
            <a:gdLst/>
            <a:ahLst/>
            <a:cxnLst/>
            <a:rect l="l" t="t" r="r" b="b"/>
            <a:pathLst>
              <a:path w="5384800" h="6858000" extrusionOk="0">
                <a:moveTo>
                  <a:pt x="0" y="6858000"/>
                </a:moveTo>
                <a:lnTo>
                  <a:pt x="5384800" y="0"/>
                </a:lnTo>
                <a:lnTo>
                  <a:pt x="5384800" y="6858000"/>
                </a:lnTo>
                <a:lnTo>
                  <a:pt x="0" y="6858000"/>
                </a:lnTo>
                <a:close/>
              </a:path>
            </a:pathLst>
          </a:custGeom>
          <a:solidFill>
            <a:srgbClr val="7FEF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56"/>
          <p:cNvSpPr txBox="1">
            <a:spLocks noGrp="1"/>
          </p:cNvSpPr>
          <p:nvPr>
            <p:ph type="subTitle" idx="1"/>
          </p:nvPr>
        </p:nvSpPr>
        <p:spPr>
          <a:xfrm>
            <a:off x="787008" y="2603592"/>
            <a:ext cx="3085883" cy="5587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750"/>
              </a:spcBef>
              <a:spcAft>
                <a:spcPts val="0"/>
              </a:spcAft>
              <a:buClr>
                <a:schemeClr val="dk1"/>
              </a:buClr>
              <a:buSzPts val="1200"/>
              <a:buNone/>
              <a:defRPr sz="12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56"/>
          <p:cNvSpPr txBox="1">
            <a:spLocks noGrp="1"/>
          </p:cNvSpPr>
          <p:nvPr>
            <p:ph type="ctrTitle"/>
          </p:nvPr>
        </p:nvSpPr>
        <p:spPr>
          <a:xfrm>
            <a:off x="787008" y="1905001"/>
            <a:ext cx="3085883" cy="6985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700"/>
              <a:buFont typeface="Arial"/>
              <a:buNone/>
              <a:defRPr sz="27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6"/>
          <p:cNvSpPr txBox="1">
            <a:spLocks noGrp="1"/>
          </p:cNvSpPr>
          <p:nvPr>
            <p:ph type="body" idx="2"/>
          </p:nvPr>
        </p:nvSpPr>
        <p:spPr>
          <a:xfrm>
            <a:off x="787009" y="4300674"/>
            <a:ext cx="2185337" cy="24837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rgbClr val="21C1B2"/>
              </a:buClr>
              <a:buSzPts val="900"/>
              <a:buNone/>
              <a:defRPr sz="900" b="0">
                <a:solidFill>
                  <a:srgbClr val="21C1B2"/>
                </a:solidFill>
              </a:defRPr>
            </a:lvl1pPr>
            <a:lvl2pPr marL="914400" lvl="1" indent="-228600" algn="l">
              <a:lnSpc>
                <a:spcPct val="90000"/>
              </a:lnSpc>
              <a:spcBef>
                <a:spcPts val="375"/>
              </a:spcBef>
              <a:spcAft>
                <a:spcPts val="0"/>
              </a:spcAft>
              <a:buClr>
                <a:schemeClr val="dk1"/>
              </a:buClr>
              <a:buSzPts val="1350"/>
              <a:buNone/>
              <a:defRPr/>
            </a:lvl2pPr>
            <a:lvl3pPr marL="1371600" lvl="2" indent="-228600" algn="l">
              <a:lnSpc>
                <a:spcPct val="90000"/>
              </a:lnSpc>
              <a:spcBef>
                <a:spcPts val="375"/>
              </a:spcBef>
              <a:spcAft>
                <a:spcPts val="0"/>
              </a:spcAft>
              <a:buClr>
                <a:schemeClr val="dk1"/>
              </a:buClr>
              <a:buSzPts val="1200"/>
              <a:buNone/>
              <a:defRPr/>
            </a:lvl3pPr>
            <a:lvl4pPr marL="1828800" lvl="3" indent="-228600" algn="l">
              <a:lnSpc>
                <a:spcPct val="90000"/>
              </a:lnSpc>
              <a:spcBef>
                <a:spcPts val="375"/>
              </a:spcBef>
              <a:spcAft>
                <a:spcPts val="0"/>
              </a:spcAft>
              <a:buClr>
                <a:schemeClr val="dk1"/>
              </a:buClr>
              <a:buSzPts val="1050"/>
              <a:buNone/>
              <a:defRPr/>
            </a:lvl4pPr>
            <a:lvl5pPr marL="2286000" lvl="4" indent="-228600" algn="l">
              <a:lnSpc>
                <a:spcPct val="90000"/>
              </a:lnSpc>
              <a:spcBef>
                <a:spcPts val="375"/>
              </a:spcBef>
              <a:spcAft>
                <a:spcPts val="0"/>
              </a:spcAft>
              <a:buClr>
                <a:schemeClr val="dk1"/>
              </a:buClr>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56"/>
          <p:cNvSpPr txBox="1">
            <a:spLocks noGrp="1"/>
          </p:cNvSpPr>
          <p:nvPr>
            <p:ph type="body" idx="3"/>
          </p:nvPr>
        </p:nvSpPr>
        <p:spPr>
          <a:xfrm>
            <a:off x="787009" y="4552076"/>
            <a:ext cx="2185337" cy="24837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rgbClr val="21C1B2"/>
              </a:buClr>
              <a:buSzPts val="900"/>
              <a:buNone/>
              <a:defRPr sz="900" b="0">
                <a:solidFill>
                  <a:srgbClr val="21C1B2"/>
                </a:solidFill>
              </a:defRPr>
            </a:lvl1pPr>
            <a:lvl2pPr marL="914400" lvl="1" indent="-228600" algn="l">
              <a:lnSpc>
                <a:spcPct val="90000"/>
              </a:lnSpc>
              <a:spcBef>
                <a:spcPts val="375"/>
              </a:spcBef>
              <a:spcAft>
                <a:spcPts val="0"/>
              </a:spcAft>
              <a:buClr>
                <a:schemeClr val="dk1"/>
              </a:buClr>
              <a:buSzPts val="1350"/>
              <a:buNone/>
              <a:defRPr/>
            </a:lvl2pPr>
            <a:lvl3pPr marL="1371600" lvl="2" indent="-228600" algn="l">
              <a:lnSpc>
                <a:spcPct val="90000"/>
              </a:lnSpc>
              <a:spcBef>
                <a:spcPts val="375"/>
              </a:spcBef>
              <a:spcAft>
                <a:spcPts val="0"/>
              </a:spcAft>
              <a:buClr>
                <a:schemeClr val="dk1"/>
              </a:buClr>
              <a:buSzPts val="1200"/>
              <a:buNone/>
              <a:defRPr/>
            </a:lvl3pPr>
            <a:lvl4pPr marL="1828800" lvl="3" indent="-228600" algn="l">
              <a:lnSpc>
                <a:spcPct val="90000"/>
              </a:lnSpc>
              <a:spcBef>
                <a:spcPts val="375"/>
              </a:spcBef>
              <a:spcAft>
                <a:spcPts val="0"/>
              </a:spcAft>
              <a:buClr>
                <a:schemeClr val="dk1"/>
              </a:buClr>
              <a:buSzPts val="1050"/>
              <a:buNone/>
              <a:defRPr/>
            </a:lvl4pPr>
            <a:lvl5pPr marL="2286000" lvl="4" indent="-228600" algn="l">
              <a:lnSpc>
                <a:spcPct val="90000"/>
              </a:lnSpc>
              <a:spcBef>
                <a:spcPts val="375"/>
              </a:spcBef>
              <a:spcAft>
                <a:spcPts val="0"/>
              </a:spcAft>
              <a:buClr>
                <a:schemeClr val="dk1"/>
              </a:buClr>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2" name="Google Shape;22;p56"/>
          <p:cNvGrpSpPr/>
          <p:nvPr/>
        </p:nvGrpSpPr>
        <p:grpSpPr>
          <a:xfrm>
            <a:off x="0" y="3709336"/>
            <a:ext cx="9144000" cy="2694642"/>
            <a:chOff x="0" y="3709336"/>
            <a:chExt cx="9144000" cy="2694642"/>
          </a:xfrm>
        </p:grpSpPr>
        <p:cxnSp>
          <p:nvCxnSpPr>
            <p:cNvPr id="23" name="Google Shape;23;p56"/>
            <p:cNvCxnSpPr/>
            <p:nvPr/>
          </p:nvCxnSpPr>
          <p:spPr>
            <a:xfrm>
              <a:off x="3761314" y="5116039"/>
              <a:ext cx="5382686" cy="0"/>
            </a:xfrm>
            <a:prstGeom prst="straightConnector1">
              <a:avLst/>
            </a:prstGeom>
            <a:noFill/>
            <a:ln w="22225" cap="rnd" cmpd="sng">
              <a:solidFill>
                <a:srgbClr val="3F4749"/>
              </a:solidFill>
              <a:prstDash val="solid"/>
              <a:round/>
              <a:headEnd type="none" w="med" len="med"/>
              <a:tailEnd type="none" w="med" len="med"/>
            </a:ln>
          </p:spPr>
        </p:cxnSp>
        <p:cxnSp>
          <p:nvCxnSpPr>
            <p:cNvPr id="24" name="Google Shape;24;p56"/>
            <p:cNvCxnSpPr/>
            <p:nvPr/>
          </p:nvCxnSpPr>
          <p:spPr>
            <a:xfrm>
              <a:off x="6495544" y="6297089"/>
              <a:ext cx="405120" cy="0"/>
            </a:xfrm>
            <a:prstGeom prst="straightConnector1">
              <a:avLst/>
            </a:prstGeom>
            <a:noFill/>
            <a:ln w="22225" cap="rnd" cmpd="sng">
              <a:solidFill>
                <a:srgbClr val="3F4749"/>
              </a:solidFill>
              <a:prstDash val="solid"/>
              <a:round/>
              <a:headEnd type="none" w="med" len="med"/>
              <a:tailEnd type="none" w="med" len="med"/>
            </a:ln>
          </p:spPr>
        </p:cxnSp>
        <p:cxnSp>
          <p:nvCxnSpPr>
            <p:cNvPr id="25" name="Google Shape;25;p56"/>
            <p:cNvCxnSpPr/>
            <p:nvPr/>
          </p:nvCxnSpPr>
          <p:spPr>
            <a:xfrm>
              <a:off x="5239275" y="6352513"/>
              <a:ext cx="405120" cy="0"/>
            </a:xfrm>
            <a:prstGeom prst="straightConnector1">
              <a:avLst/>
            </a:prstGeom>
            <a:noFill/>
            <a:ln w="22225" cap="rnd" cmpd="sng">
              <a:solidFill>
                <a:srgbClr val="3F4749"/>
              </a:solidFill>
              <a:prstDash val="solid"/>
              <a:round/>
              <a:headEnd type="none" w="med" len="med"/>
              <a:tailEnd type="none" w="med" len="med"/>
            </a:ln>
          </p:spPr>
        </p:cxnSp>
        <p:cxnSp>
          <p:nvCxnSpPr>
            <p:cNvPr id="26" name="Google Shape;26;p56"/>
            <p:cNvCxnSpPr/>
            <p:nvPr/>
          </p:nvCxnSpPr>
          <p:spPr>
            <a:xfrm>
              <a:off x="4929167" y="6352513"/>
              <a:ext cx="164952" cy="0"/>
            </a:xfrm>
            <a:prstGeom prst="straightConnector1">
              <a:avLst/>
            </a:prstGeom>
            <a:noFill/>
            <a:ln w="22225" cap="rnd" cmpd="sng">
              <a:solidFill>
                <a:srgbClr val="3F4749"/>
              </a:solidFill>
              <a:prstDash val="solid"/>
              <a:round/>
              <a:headEnd type="none" w="med" len="med"/>
              <a:tailEnd type="none" w="med" len="med"/>
            </a:ln>
          </p:spPr>
        </p:cxnSp>
        <p:cxnSp>
          <p:nvCxnSpPr>
            <p:cNvPr id="27" name="Google Shape;27;p56"/>
            <p:cNvCxnSpPr/>
            <p:nvPr/>
          </p:nvCxnSpPr>
          <p:spPr>
            <a:xfrm>
              <a:off x="6037639" y="4667372"/>
              <a:ext cx="3106360" cy="0"/>
            </a:xfrm>
            <a:prstGeom prst="straightConnector1">
              <a:avLst/>
            </a:prstGeom>
            <a:noFill/>
            <a:ln w="22225" cap="rnd" cmpd="sng">
              <a:solidFill>
                <a:srgbClr val="3F4749"/>
              </a:solidFill>
              <a:prstDash val="solid"/>
              <a:round/>
              <a:headEnd type="none" w="med" len="med"/>
              <a:tailEnd type="none" w="med" len="med"/>
            </a:ln>
          </p:spPr>
        </p:cxnSp>
        <p:cxnSp>
          <p:nvCxnSpPr>
            <p:cNvPr id="28" name="Google Shape;28;p56"/>
            <p:cNvCxnSpPr/>
            <p:nvPr/>
          </p:nvCxnSpPr>
          <p:spPr>
            <a:xfrm>
              <a:off x="0" y="6097829"/>
              <a:ext cx="6279128" cy="0"/>
            </a:xfrm>
            <a:prstGeom prst="straightConnector1">
              <a:avLst/>
            </a:prstGeom>
            <a:noFill/>
            <a:ln w="22225" cap="rnd" cmpd="sng">
              <a:solidFill>
                <a:srgbClr val="3F4749"/>
              </a:solidFill>
              <a:prstDash val="solid"/>
              <a:round/>
              <a:headEnd type="none" w="med" len="med"/>
              <a:tailEnd type="none" w="med" len="med"/>
            </a:ln>
          </p:spPr>
        </p:cxnSp>
        <p:sp>
          <p:nvSpPr>
            <p:cNvPr id="29" name="Google Shape;29;p56"/>
            <p:cNvSpPr/>
            <p:nvPr/>
          </p:nvSpPr>
          <p:spPr>
            <a:xfrm>
              <a:off x="7650201" y="5137153"/>
              <a:ext cx="546318" cy="146477"/>
            </a:xfrm>
            <a:custGeom>
              <a:avLst/>
              <a:gdLst/>
              <a:ahLst/>
              <a:cxnLst/>
              <a:rect l="l" t="t" r="r" b="b"/>
              <a:pathLst>
                <a:path w="236" h="63" extrusionOk="0">
                  <a:moveTo>
                    <a:pt x="203" y="9"/>
                  </a:moveTo>
                  <a:cubicBezTo>
                    <a:pt x="181" y="4"/>
                    <a:pt x="151" y="0"/>
                    <a:pt x="118" y="0"/>
                  </a:cubicBezTo>
                  <a:cubicBezTo>
                    <a:pt x="84" y="0"/>
                    <a:pt x="54" y="4"/>
                    <a:pt x="33" y="9"/>
                  </a:cubicBezTo>
                  <a:cubicBezTo>
                    <a:pt x="0" y="9"/>
                    <a:pt x="0" y="9"/>
                    <a:pt x="0" y="9"/>
                  </a:cubicBezTo>
                  <a:cubicBezTo>
                    <a:pt x="0" y="31"/>
                    <a:pt x="0" y="31"/>
                    <a:pt x="0" y="31"/>
                  </a:cubicBezTo>
                  <a:cubicBezTo>
                    <a:pt x="0" y="49"/>
                    <a:pt x="52" y="63"/>
                    <a:pt x="118" y="63"/>
                  </a:cubicBezTo>
                  <a:cubicBezTo>
                    <a:pt x="183" y="63"/>
                    <a:pt x="236" y="49"/>
                    <a:pt x="236" y="31"/>
                  </a:cubicBezTo>
                  <a:cubicBezTo>
                    <a:pt x="236" y="9"/>
                    <a:pt x="236" y="9"/>
                    <a:pt x="236" y="9"/>
                  </a:cubicBezTo>
                  <a:lnTo>
                    <a:pt x="203" y="9"/>
                  </a:lnTo>
                  <a:close/>
                </a:path>
              </a:pathLst>
            </a:cu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30;p56"/>
            <p:cNvSpPr/>
            <p:nvPr/>
          </p:nvSpPr>
          <p:spPr>
            <a:xfrm>
              <a:off x="7650201" y="5085688"/>
              <a:ext cx="546318" cy="146477"/>
            </a:xfrm>
            <a:prstGeom prst="ellipse">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31;p56"/>
            <p:cNvSpPr/>
            <p:nvPr/>
          </p:nvSpPr>
          <p:spPr>
            <a:xfrm>
              <a:off x="7032624" y="4832323"/>
              <a:ext cx="1780153" cy="207179"/>
            </a:xfrm>
            <a:custGeom>
              <a:avLst/>
              <a:gdLst/>
              <a:ahLst/>
              <a:cxnLst/>
              <a:rect l="l" t="t" r="r" b="b"/>
              <a:pathLst>
                <a:path w="769" h="90" extrusionOk="0">
                  <a:moveTo>
                    <a:pt x="0" y="2"/>
                  </a:moveTo>
                  <a:cubicBezTo>
                    <a:pt x="0" y="51"/>
                    <a:pt x="40" y="90"/>
                    <a:pt x="88" y="90"/>
                  </a:cubicBezTo>
                  <a:cubicBezTo>
                    <a:pt x="681" y="90"/>
                    <a:pt x="681" y="90"/>
                    <a:pt x="681" y="90"/>
                  </a:cubicBezTo>
                  <a:cubicBezTo>
                    <a:pt x="730" y="90"/>
                    <a:pt x="769" y="51"/>
                    <a:pt x="769" y="2"/>
                  </a:cubicBezTo>
                  <a:cubicBezTo>
                    <a:pt x="769" y="0"/>
                    <a:pt x="769" y="0"/>
                    <a:pt x="769" y="0"/>
                  </a:cubicBezTo>
                  <a:cubicBezTo>
                    <a:pt x="0" y="0"/>
                    <a:pt x="0" y="0"/>
                    <a:pt x="0" y="0"/>
                  </a:cubicBezTo>
                  <a:lnTo>
                    <a:pt x="0" y="2"/>
                  </a:ln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32;p56"/>
            <p:cNvSpPr/>
            <p:nvPr/>
          </p:nvSpPr>
          <p:spPr>
            <a:xfrm>
              <a:off x="7032624" y="3785873"/>
              <a:ext cx="1780153" cy="1046451"/>
            </a:xfrm>
            <a:custGeom>
              <a:avLst/>
              <a:gdLst/>
              <a:ahLst/>
              <a:cxnLst/>
              <a:rect l="l" t="t" r="r" b="b"/>
              <a:pathLst>
                <a:path w="769" h="452" extrusionOk="0">
                  <a:moveTo>
                    <a:pt x="681" y="0"/>
                  </a:moveTo>
                  <a:cubicBezTo>
                    <a:pt x="88" y="0"/>
                    <a:pt x="88" y="0"/>
                    <a:pt x="88" y="0"/>
                  </a:cubicBezTo>
                  <a:cubicBezTo>
                    <a:pt x="40" y="0"/>
                    <a:pt x="0" y="39"/>
                    <a:pt x="0" y="88"/>
                  </a:cubicBezTo>
                  <a:cubicBezTo>
                    <a:pt x="0" y="452"/>
                    <a:pt x="0" y="452"/>
                    <a:pt x="0" y="452"/>
                  </a:cubicBezTo>
                  <a:cubicBezTo>
                    <a:pt x="769" y="452"/>
                    <a:pt x="769" y="452"/>
                    <a:pt x="769" y="452"/>
                  </a:cubicBezTo>
                  <a:cubicBezTo>
                    <a:pt x="769" y="88"/>
                    <a:pt x="769" y="88"/>
                    <a:pt x="769" y="88"/>
                  </a:cubicBezTo>
                  <a:cubicBezTo>
                    <a:pt x="769" y="39"/>
                    <a:pt x="730" y="0"/>
                    <a:pt x="681" y="0"/>
                  </a:cubicBezTo>
                  <a:close/>
                </a:path>
              </a:pathLst>
            </a:custGeom>
            <a:solidFill>
              <a:srgbClr val="545C5E"/>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33;p56"/>
            <p:cNvSpPr/>
            <p:nvPr/>
          </p:nvSpPr>
          <p:spPr>
            <a:xfrm>
              <a:off x="7124997" y="3878246"/>
              <a:ext cx="1594088" cy="954078"/>
            </a:xfrm>
            <a:custGeom>
              <a:avLst/>
              <a:gdLst/>
              <a:ahLst/>
              <a:cxnLst/>
              <a:rect l="l" t="t" r="r" b="b"/>
              <a:pathLst>
                <a:path w="689" h="412" extrusionOk="0">
                  <a:moveTo>
                    <a:pt x="0" y="412"/>
                  </a:moveTo>
                  <a:cubicBezTo>
                    <a:pt x="0" y="48"/>
                    <a:pt x="0" y="48"/>
                    <a:pt x="0" y="48"/>
                  </a:cubicBezTo>
                  <a:cubicBezTo>
                    <a:pt x="0" y="22"/>
                    <a:pt x="22" y="0"/>
                    <a:pt x="48" y="0"/>
                  </a:cubicBezTo>
                  <a:cubicBezTo>
                    <a:pt x="641" y="0"/>
                    <a:pt x="641" y="0"/>
                    <a:pt x="641" y="0"/>
                  </a:cubicBezTo>
                  <a:cubicBezTo>
                    <a:pt x="668" y="0"/>
                    <a:pt x="689" y="22"/>
                    <a:pt x="689" y="48"/>
                  </a:cubicBezTo>
                  <a:cubicBezTo>
                    <a:pt x="689" y="412"/>
                    <a:pt x="689" y="412"/>
                    <a:pt x="689" y="412"/>
                  </a:cubicBezTo>
                  <a:lnTo>
                    <a:pt x="0" y="412"/>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34;p56"/>
            <p:cNvSpPr/>
            <p:nvPr/>
          </p:nvSpPr>
          <p:spPr>
            <a:xfrm>
              <a:off x="7124997" y="3878246"/>
              <a:ext cx="1594088" cy="954078"/>
            </a:xfrm>
            <a:custGeom>
              <a:avLst/>
              <a:gdLst/>
              <a:ahLst/>
              <a:cxnLst/>
              <a:rect l="l" t="t" r="r" b="b"/>
              <a:pathLst>
                <a:path w="689" h="412" extrusionOk="0">
                  <a:moveTo>
                    <a:pt x="0" y="412"/>
                  </a:moveTo>
                  <a:cubicBezTo>
                    <a:pt x="0" y="48"/>
                    <a:pt x="0" y="48"/>
                    <a:pt x="0" y="48"/>
                  </a:cubicBezTo>
                  <a:cubicBezTo>
                    <a:pt x="0" y="22"/>
                    <a:pt x="22" y="0"/>
                    <a:pt x="48" y="0"/>
                  </a:cubicBezTo>
                  <a:cubicBezTo>
                    <a:pt x="641" y="0"/>
                    <a:pt x="641" y="0"/>
                    <a:pt x="641" y="0"/>
                  </a:cubicBezTo>
                  <a:cubicBezTo>
                    <a:pt x="668" y="0"/>
                    <a:pt x="689" y="22"/>
                    <a:pt x="689" y="48"/>
                  </a:cubicBezTo>
                  <a:cubicBezTo>
                    <a:pt x="689" y="412"/>
                    <a:pt x="689" y="412"/>
                    <a:pt x="689" y="412"/>
                  </a:cubicBezTo>
                  <a:lnTo>
                    <a:pt x="0" y="412"/>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35;p56"/>
            <p:cNvSpPr/>
            <p:nvPr/>
          </p:nvSpPr>
          <p:spPr>
            <a:xfrm>
              <a:off x="7886412" y="4896984"/>
              <a:ext cx="72579" cy="68620"/>
            </a:xfrm>
            <a:prstGeom prst="ellipse">
              <a:avLst/>
            </a:prstGeom>
            <a:solidFill>
              <a:srgbClr val="D5DADB"/>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6" name="Google Shape;36;p56"/>
            <p:cNvCxnSpPr/>
            <p:nvPr/>
          </p:nvCxnSpPr>
          <p:spPr>
            <a:xfrm rot="10800000" flipH="1">
              <a:off x="7738616" y="4163282"/>
              <a:ext cx="126683" cy="126682"/>
            </a:xfrm>
            <a:prstGeom prst="straightConnector1">
              <a:avLst/>
            </a:prstGeom>
            <a:noFill/>
            <a:ln w="22225" cap="rnd" cmpd="sng">
              <a:solidFill>
                <a:srgbClr val="3F4749"/>
              </a:solidFill>
              <a:prstDash val="solid"/>
              <a:round/>
              <a:headEnd type="none" w="med" len="med"/>
              <a:tailEnd type="none" w="med" len="med"/>
            </a:ln>
          </p:spPr>
        </p:cxnSp>
        <p:cxnSp>
          <p:nvCxnSpPr>
            <p:cNvPr id="37" name="Google Shape;37;p56"/>
            <p:cNvCxnSpPr/>
            <p:nvPr/>
          </p:nvCxnSpPr>
          <p:spPr>
            <a:xfrm rot="10800000" flipH="1">
              <a:off x="7978785" y="4163282"/>
              <a:ext cx="130642" cy="126682"/>
            </a:xfrm>
            <a:prstGeom prst="straightConnector1">
              <a:avLst/>
            </a:prstGeom>
            <a:noFill/>
            <a:ln w="22225" cap="rnd" cmpd="sng">
              <a:solidFill>
                <a:srgbClr val="3F4749"/>
              </a:solidFill>
              <a:prstDash val="solid"/>
              <a:round/>
              <a:headEnd type="none" w="med" len="med"/>
              <a:tailEnd type="none" w="med" len="med"/>
            </a:ln>
          </p:spPr>
        </p:cxnSp>
        <p:cxnSp>
          <p:nvCxnSpPr>
            <p:cNvPr id="38" name="Google Shape;38;p56"/>
            <p:cNvCxnSpPr/>
            <p:nvPr/>
          </p:nvCxnSpPr>
          <p:spPr>
            <a:xfrm rot="10800000" flipH="1">
              <a:off x="7808554" y="4109177"/>
              <a:ext cx="230932" cy="232251"/>
            </a:xfrm>
            <a:prstGeom prst="straightConnector1">
              <a:avLst/>
            </a:prstGeom>
            <a:noFill/>
            <a:ln w="22225" cap="rnd" cmpd="sng">
              <a:solidFill>
                <a:srgbClr val="3F4749"/>
              </a:solidFill>
              <a:prstDash val="solid"/>
              <a:round/>
              <a:headEnd type="none" w="med" len="med"/>
              <a:tailEnd type="none" w="med" len="med"/>
            </a:ln>
          </p:spPr>
        </p:cxnSp>
        <p:sp>
          <p:nvSpPr>
            <p:cNvPr id="39" name="Google Shape;39;p56"/>
            <p:cNvSpPr/>
            <p:nvPr/>
          </p:nvSpPr>
          <p:spPr>
            <a:xfrm>
              <a:off x="7782162" y="5039502"/>
              <a:ext cx="281077" cy="118765"/>
            </a:xfrm>
            <a:prstGeom prst="rect">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0;p56"/>
            <p:cNvSpPr/>
            <p:nvPr/>
          </p:nvSpPr>
          <p:spPr>
            <a:xfrm>
              <a:off x="3661023" y="5067213"/>
              <a:ext cx="100290" cy="100290"/>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1" name="Google Shape;41;p56"/>
            <p:cNvCxnSpPr/>
            <p:nvPr/>
          </p:nvCxnSpPr>
          <p:spPr>
            <a:xfrm>
              <a:off x="5598209" y="5558108"/>
              <a:ext cx="249407" cy="0"/>
            </a:xfrm>
            <a:prstGeom prst="straightConnector1">
              <a:avLst/>
            </a:prstGeom>
            <a:noFill/>
            <a:ln w="22225" cap="rnd" cmpd="sng">
              <a:solidFill>
                <a:srgbClr val="FFFFFF"/>
              </a:solidFill>
              <a:prstDash val="solid"/>
              <a:round/>
              <a:headEnd type="none" w="med" len="med"/>
              <a:tailEnd type="none" w="med" len="med"/>
            </a:ln>
          </p:spPr>
        </p:cxnSp>
        <p:sp>
          <p:nvSpPr>
            <p:cNvPr id="42" name="Google Shape;42;p56"/>
            <p:cNvSpPr/>
            <p:nvPr/>
          </p:nvSpPr>
          <p:spPr>
            <a:xfrm>
              <a:off x="3257222" y="4032640"/>
              <a:ext cx="1054368" cy="583267"/>
            </a:xfrm>
            <a:custGeom>
              <a:avLst/>
              <a:gdLst/>
              <a:ahLst/>
              <a:cxnLst/>
              <a:rect l="l" t="t" r="r" b="b"/>
              <a:pathLst>
                <a:path w="456" h="252" extrusionOk="0">
                  <a:moveTo>
                    <a:pt x="234" y="252"/>
                  </a:moveTo>
                  <a:cubicBezTo>
                    <a:pt x="388" y="252"/>
                    <a:pt x="388" y="252"/>
                    <a:pt x="388" y="252"/>
                  </a:cubicBezTo>
                  <a:cubicBezTo>
                    <a:pt x="426" y="252"/>
                    <a:pt x="456" y="222"/>
                    <a:pt x="456" y="184"/>
                  </a:cubicBezTo>
                  <a:cubicBezTo>
                    <a:pt x="456" y="146"/>
                    <a:pt x="426" y="115"/>
                    <a:pt x="388" y="115"/>
                  </a:cubicBezTo>
                  <a:cubicBezTo>
                    <a:pt x="378" y="115"/>
                    <a:pt x="369" y="117"/>
                    <a:pt x="360" y="121"/>
                  </a:cubicBezTo>
                  <a:cubicBezTo>
                    <a:pt x="357" y="54"/>
                    <a:pt x="302" y="0"/>
                    <a:pt x="234" y="0"/>
                  </a:cubicBezTo>
                  <a:cubicBezTo>
                    <a:pt x="176" y="0"/>
                    <a:pt x="127" y="40"/>
                    <a:pt x="113" y="94"/>
                  </a:cubicBezTo>
                  <a:cubicBezTo>
                    <a:pt x="103" y="90"/>
                    <a:pt x="93" y="88"/>
                    <a:pt x="82" y="88"/>
                  </a:cubicBezTo>
                  <a:cubicBezTo>
                    <a:pt x="37" y="88"/>
                    <a:pt x="0" y="125"/>
                    <a:pt x="0" y="170"/>
                  </a:cubicBezTo>
                  <a:cubicBezTo>
                    <a:pt x="0" y="216"/>
                    <a:pt x="37" y="252"/>
                    <a:pt x="82" y="252"/>
                  </a:cubicBezTo>
                  <a:cubicBezTo>
                    <a:pt x="150" y="252"/>
                    <a:pt x="150" y="252"/>
                    <a:pt x="150" y="252"/>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3" name="Google Shape;43;p56"/>
            <p:cNvCxnSpPr/>
            <p:nvPr/>
          </p:nvCxnSpPr>
          <p:spPr>
            <a:xfrm>
              <a:off x="3657063" y="4615907"/>
              <a:ext cx="88414" cy="0"/>
            </a:xfrm>
            <a:prstGeom prst="straightConnector1">
              <a:avLst/>
            </a:prstGeom>
            <a:noFill/>
            <a:ln w="22225" cap="rnd" cmpd="sng">
              <a:solidFill>
                <a:srgbClr val="3F4749"/>
              </a:solidFill>
              <a:prstDash val="solid"/>
              <a:round/>
              <a:headEnd type="none" w="med" len="med"/>
              <a:tailEnd type="none" w="med" len="med"/>
            </a:ln>
          </p:spPr>
        </p:cxnSp>
        <p:sp>
          <p:nvSpPr>
            <p:cNvPr id="44" name="Google Shape;44;p56"/>
            <p:cNvSpPr/>
            <p:nvPr/>
          </p:nvSpPr>
          <p:spPr>
            <a:xfrm>
              <a:off x="5686623" y="3709336"/>
              <a:ext cx="504091" cy="482977"/>
            </a:xfrm>
            <a:custGeom>
              <a:avLst/>
              <a:gdLst/>
              <a:ahLst/>
              <a:cxnLst/>
              <a:rect l="l" t="t" r="r" b="b"/>
              <a:pathLst>
                <a:path w="218" h="209" extrusionOk="0">
                  <a:moveTo>
                    <a:pt x="0" y="3"/>
                  </a:moveTo>
                  <a:cubicBezTo>
                    <a:pt x="8" y="1"/>
                    <a:pt x="16" y="0"/>
                    <a:pt x="24" y="0"/>
                  </a:cubicBezTo>
                  <a:cubicBezTo>
                    <a:pt x="73" y="0"/>
                    <a:pt x="114" y="33"/>
                    <a:pt x="125" y="78"/>
                  </a:cubicBezTo>
                  <a:cubicBezTo>
                    <a:pt x="133" y="75"/>
                    <a:pt x="142" y="73"/>
                    <a:pt x="150" y="73"/>
                  </a:cubicBezTo>
                  <a:cubicBezTo>
                    <a:pt x="188" y="73"/>
                    <a:pt x="218" y="103"/>
                    <a:pt x="218" y="141"/>
                  </a:cubicBezTo>
                  <a:cubicBezTo>
                    <a:pt x="218" y="178"/>
                    <a:pt x="188" y="209"/>
                    <a:pt x="150" y="209"/>
                  </a:cubicBezTo>
                  <a:cubicBezTo>
                    <a:pt x="95" y="209"/>
                    <a:pt x="95" y="209"/>
                    <a:pt x="95" y="209"/>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45;p56"/>
            <p:cNvSpPr/>
            <p:nvPr/>
          </p:nvSpPr>
          <p:spPr>
            <a:xfrm>
              <a:off x="5538826" y="3734408"/>
              <a:ext cx="96332" cy="88414"/>
            </a:xfrm>
            <a:custGeom>
              <a:avLst/>
              <a:gdLst/>
              <a:ahLst/>
              <a:cxnLst/>
              <a:rect l="l" t="t" r="r" b="b"/>
              <a:pathLst>
                <a:path w="42" h="38" extrusionOk="0">
                  <a:moveTo>
                    <a:pt x="0" y="38"/>
                  </a:moveTo>
                  <a:cubicBezTo>
                    <a:pt x="10" y="22"/>
                    <a:pt x="24" y="9"/>
                    <a:pt x="42"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46;p56"/>
            <p:cNvSpPr/>
            <p:nvPr/>
          </p:nvSpPr>
          <p:spPr>
            <a:xfrm>
              <a:off x="5367277" y="3866369"/>
              <a:ext cx="150435" cy="91053"/>
            </a:xfrm>
            <a:custGeom>
              <a:avLst/>
              <a:gdLst/>
              <a:ahLst/>
              <a:cxnLst/>
              <a:rect l="l" t="t" r="r" b="b"/>
              <a:pathLst>
                <a:path w="65" h="39" extrusionOk="0">
                  <a:moveTo>
                    <a:pt x="0" y="39"/>
                  </a:moveTo>
                  <a:cubicBezTo>
                    <a:pt x="10" y="32"/>
                    <a:pt x="22" y="27"/>
                    <a:pt x="35" y="27"/>
                  </a:cubicBezTo>
                  <a:cubicBezTo>
                    <a:pt x="43" y="27"/>
                    <a:pt x="51" y="29"/>
                    <a:pt x="58" y="32"/>
                  </a:cubicBezTo>
                  <a:cubicBezTo>
                    <a:pt x="59" y="21"/>
                    <a:pt x="61" y="10"/>
                    <a:pt x="65"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47;p56"/>
            <p:cNvSpPr/>
            <p:nvPr/>
          </p:nvSpPr>
          <p:spPr>
            <a:xfrm>
              <a:off x="5315813" y="4060352"/>
              <a:ext cx="428873" cy="131961"/>
            </a:xfrm>
            <a:custGeom>
              <a:avLst/>
              <a:gdLst/>
              <a:ahLst/>
              <a:cxnLst/>
              <a:rect l="l" t="t" r="r" b="b"/>
              <a:pathLst>
                <a:path w="185" h="57" extrusionOk="0">
                  <a:moveTo>
                    <a:pt x="185" y="57"/>
                  </a:moveTo>
                  <a:cubicBezTo>
                    <a:pt x="57" y="57"/>
                    <a:pt x="57" y="57"/>
                    <a:pt x="57" y="57"/>
                  </a:cubicBezTo>
                  <a:cubicBezTo>
                    <a:pt x="26" y="57"/>
                    <a:pt x="0" y="31"/>
                    <a:pt x="0"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8" name="Google Shape;48;p56"/>
            <p:cNvCxnSpPr/>
            <p:nvPr/>
          </p:nvCxnSpPr>
          <p:spPr>
            <a:xfrm rot="10800000">
              <a:off x="5788233" y="4192313"/>
              <a:ext cx="73898" cy="0"/>
            </a:xfrm>
            <a:prstGeom prst="straightConnector1">
              <a:avLst/>
            </a:prstGeom>
            <a:noFill/>
            <a:ln w="22225" cap="rnd" cmpd="sng">
              <a:solidFill>
                <a:srgbClr val="3F4749"/>
              </a:solidFill>
              <a:prstDash val="solid"/>
              <a:round/>
              <a:headEnd type="none" w="med" len="med"/>
              <a:tailEnd type="none" w="med" len="med"/>
            </a:ln>
          </p:spPr>
        </p:cxnSp>
        <p:sp>
          <p:nvSpPr>
            <p:cNvPr id="49" name="Google Shape;49;p56"/>
            <p:cNvSpPr/>
            <p:nvPr/>
          </p:nvSpPr>
          <p:spPr>
            <a:xfrm>
              <a:off x="4534604" y="4396852"/>
              <a:ext cx="666403" cy="991027"/>
            </a:xfrm>
            <a:custGeom>
              <a:avLst/>
              <a:gdLst/>
              <a:ahLst/>
              <a:cxnLst/>
              <a:rect l="l" t="t" r="r" b="b"/>
              <a:pathLst>
                <a:path w="288" h="428" extrusionOk="0">
                  <a:moveTo>
                    <a:pt x="236" y="428"/>
                  </a:moveTo>
                  <a:cubicBezTo>
                    <a:pt x="52" y="428"/>
                    <a:pt x="52" y="428"/>
                    <a:pt x="52" y="428"/>
                  </a:cubicBezTo>
                  <a:cubicBezTo>
                    <a:pt x="23" y="428"/>
                    <a:pt x="0" y="405"/>
                    <a:pt x="0" y="376"/>
                  </a:cubicBezTo>
                  <a:cubicBezTo>
                    <a:pt x="0" y="52"/>
                    <a:pt x="0" y="52"/>
                    <a:pt x="0" y="52"/>
                  </a:cubicBezTo>
                  <a:cubicBezTo>
                    <a:pt x="0" y="23"/>
                    <a:pt x="23" y="0"/>
                    <a:pt x="52" y="0"/>
                  </a:cubicBezTo>
                  <a:cubicBezTo>
                    <a:pt x="236" y="0"/>
                    <a:pt x="236" y="0"/>
                    <a:pt x="236" y="0"/>
                  </a:cubicBezTo>
                  <a:cubicBezTo>
                    <a:pt x="265" y="0"/>
                    <a:pt x="288" y="23"/>
                    <a:pt x="288" y="52"/>
                  </a:cubicBezTo>
                  <a:cubicBezTo>
                    <a:pt x="288" y="376"/>
                    <a:pt x="288" y="376"/>
                    <a:pt x="288" y="376"/>
                  </a:cubicBezTo>
                  <a:cubicBezTo>
                    <a:pt x="288" y="405"/>
                    <a:pt x="265" y="428"/>
                    <a:pt x="236" y="428"/>
                  </a:cubicBez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56"/>
            <p:cNvSpPr/>
            <p:nvPr/>
          </p:nvSpPr>
          <p:spPr>
            <a:xfrm>
              <a:off x="4580790" y="4568401"/>
              <a:ext cx="572710" cy="647929"/>
            </a:xfrm>
            <a:prstGeom prst="rect">
              <a:avLst/>
            </a:pr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56"/>
            <p:cNvSpPr/>
            <p:nvPr/>
          </p:nvSpPr>
          <p:spPr>
            <a:xfrm>
              <a:off x="4823598" y="5259876"/>
              <a:ext cx="87094" cy="85775"/>
            </a:xfrm>
            <a:prstGeom prst="ellipse">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56"/>
            <p:cNvSpPr/>
            <p:nvPr/>
          </p:nvSpPr>
          <p:spPr>
            <a:xfrm>
              <a:off x="4996467" y="4470750"/>
              <a:ext cx="32991" cy="34310"/>
            </a:xfrm>
            <a:prstGeom prst="ellipse">
              <a:avLst/>
            </a:prstGeom>
            <a:solidFill>
              <a:srgbClr val="3F4749"/>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53;p56"/>
            <p:cNvSpPr/>
            <p:nvPr/>
          </p:nvSpPr>
          <p:spPr>
            <a:xfrm>
              <a:off x="4781371" y="4461513"/>
              <a:ext cx="171549" cy="55424"/>
            </a:xfrm>
            <a:prstGeom prst="rect">
              <a:avLst/>
            </a:pr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54" name="Google Shape;54;p56"/>
            <p:cNvCxnSpPr/>
            <p:nvPr/>
          </p:nvCxnSpPr>
          <p:spPr>
            <a:xfrm rot="10800000" flipH="1">
              <a:off x="4749700" y="4850798"/>
              <a:ext cx="83136" cy="83136"/>
            </a:xfrm>
            <a:prstGeom prst="straightConnector1">
              <a:avLst/>
            </a:prstGeom>
            <a:noFill/>
            <a:ln w="22225" cap="rnd" cmpd="sng">
              <a:solidFill>
                <a:srgbClr val="3F4749"/>
              </a:solidFill>
              <a:prstDash val="solid"/>
              <a:round/>
              <a:headEnd type="none" w="med" len="med"/>
              <a:tailEnd type="none" w="med" len="med"/>
            </a:ln>
          </p:spPr>
        </p:cxnSp>
        <p:cxnSp>
          <p:nvCxnSpPr>
            <p:cNvPr id="55" name="Google Shape;55;p56"/>
            <p:cNvCxnSpPr/>
            <p:nvPr/>
          </p:nvCxnSpPr>
          <p:spPr>
            <a:xfrm rot="10800000" flipH="1">
              <a:off x="4901455" y="4850798"/>
              <a:ext cx="83136" cy="83136"/>
            </a:xfrm>
            <a:prstGeom prst="straightConnector1">
              <a:avLst/>
            </a:prstGeom>
            <a:noFill/>
            <a:ln w="22225" cap="rnd" cmpd="sng">
              <a:solidFill>
                <a:srgbClr val="3F4749"/>
              </a:solidFill>
              <a:prstDash val="solid"/>
              <a:round/>
              <a:headEnd type="none" w="med" len="med"/>
              <a:tailEnd type="none" w="med" len="med"/>
            </a:ln>
          </p:spPr>
        </p:cxnSp>
        <p:cxnSp>
          <p:nvCxnSpPr>
            <p:cNvPr id="56" name="Google Shape;56;p56"/>
            <p:cNvCxnSpPr/>
            <p:nvPr/>
          </p:nvCxnSpPr>
          <p:spPr>
            <a:xfrm rot="10800000" flipH="1">
              <a:off x="4793247" y="4817808"/>
              <a:ext cx="147796" cy="147796"/>
            </a:xfrm>
            <a:prstGeom prst="straightConnector1">
              <a:avLst/>
            </a:prstGeom>
            <a:noFill/>
            <a:ln w="22225" cap="rnd" cmpd="sng">
              <a:solidFill>
                <a:srgbClr val="3F4749"/>
              </a:solidFill>
              <a:prstDash val="solid"/>
              <a:round/>
              <a:headEnd type="none" w="med" len="med"/>
              <a:tailEnd type="none" w="med" len="med"/>
            </a:ln>
          </p:spPr>
        </p:cxnSp>
        <p:sp>
          <p:nvSpPr>
            <p:cNvPr id="57" name="Google Shape;57;p56"/>
            <p:cNvSpPr/>
            <p:nvPr/>
          </p:nvSpPr>
          <p:spPr>
            <a:xfrm>
              <a:off x="5938668" y="4615907"/>
              <a:ext cx="98971" cy="100290"/>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 name="Google Shape;58;p56"/>
            <p:cNvSpPr/>
            <p:nvPr/>
          </p:nvSpPr>
          <p:spPr>
            <a:xfrm>
              <a:off x="5644395" y="6305007"/>
              <a:ext cx="100290" cy="98971"/>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 name="Google Shape;59;p56"/>
            <p:cNvSpPr/>
            <p:nvPr/>
          </p:nvSpPr>
          <p:spPr>
            <a:xfrm>
              <a:off x="7837586" y="5650481"/>
              <a:ext cx="100290" cy="100290"/>
            </a:xfrm>
            <a:prstGeom prst="ellipse">
              <a:avLst/>
            </a:prstGeom>
            <a:noFill/>
            <a:ln w="2222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 name="Google Shape;60;p56"/>
            <p:cNvSpPr/>
            <p:nvPr/>
          </p:nvSpPr>
          <p:spPr>
            <a:xfrm>
              <a:off x="8540938" y="5461777"/>
              <a:ext cx="100290" cy="96332"/>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61" name="Google Shape;61;p56"/>
            <p:cNvCxnSpPr/>
            <p:nvPr/>
          </p:nvCxnSpPr>
          <p:spPr>
            <a:xfrm flipH="1">
              <a:off x="3626713" y="5452539"/>
              <a:ext cx="60702" cy="56744"/>
            </a:xfrm>
            <a:prstGeom prst="straightConnector1">
              <a:avLst/>
            </a:prstGeom>
            <a:noFill/>
            <a:ln w="22225" cap="rnd" cmpd="sng">
              <a:solidFill>
                <a:srgbClr val="3F4749"/>
              </a:solidFill>
              <a:prstDash val="solid"/>
              <a:round/>
              <a:headEnd type="none" w="med" len="med"/>
              <a:tailEnd type="none" w="med" len="med"/>
            </a:ln>
          </p:spPr>
        </p:cxnSp>
        <p:cxnSp>
          <p:nvCxnSpPr>
            <p:cNvPr id="62" name="Google Shape;62;p56"/>
            <p:cNvCxnSpPr/>
            <p:nvPr/>
          </p:nvCxnSpPr>
          <p:spPr>
            <a:xfrm rot="10800000">
              <a:off x="3626713" y="5452539"/>
              <a:ext cx="60702" cy="56744"/>
            </a:xfrm>
            <a:prstGeom prst="straightConnector1">
              <a:avLst/>
            </a:prstGeom>
            <a:noFill/>
            <a:ln w="22225" cap="rnd" cmpd="sng">
              <a:solidFill>
                <a:srgbClr val="3F4749"/>
              </a:solidFill>
              <a:prstDash val="solid"/>
              <a:round/>
              <a:headEnd type="none" w="med" len="med"/>
              <a:tailEnd type="none" w="med" len="med"/>
            </a:ln>
          </p:spPr>
        </p:cxnSp>
        <p:sp>
          <p:nvSpPr>
            <p:cNvPr id="63" name="Google Shape;63;p56"/>
            <p:cNvSpPr/>
            <p:nvPr/>
          </p:nvSpPr>
          <p:spPr>
            <a:xfrm>
              <a:off x="6424285" y="4348027"/>
              <a:ext cx="764054" cy="1087358"/>
            </a:xfrm>
            <a:custGeom>
              <a:avLst/>
              <a:gdLst/>
              <a:ahLst/>
              <a:cxnLst/>
              <a:rect l="l" t="t" r="r" b="b"/>
              <a:pathLst>
                <a:path w="579" h="824" extrusionOk="0">
                  <a:moveTo>
                    <a:pt x="579" y="824"/>
                  </a:moveTo>
                  <a:lnTo>
                    <a:pt x="86" y="824"/>
                  </a:lnTo>
                  <a:lnTo>
                    <a:pt x="0" y="738"/>
                  </a:lnTo>
                  <a:lnTo>
                    <a:pt x="0" y="0"/>
                  </a:lnTo>
                  <a:lnTo>
                    <a:pt x="579" y="0"/>
                  </a:lnTo>
                  <a:lnTo>
                    <a:pt x="579" y="824"/>
                  </a:ln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56"/>
            <p:cNvSpPr/>
            <p:nvPr/>
          </p:nvSpPr>
          <p:spPr>
            <a:xfrm>
              <a:off x="6424285" y="5321898"/>
              <a:ext cx="113486" cy="113486"/>
            </a:xfrm>
            <a:custGeom>
              <a:avLst/>
              <a:gdLst/>
              <a:ahLst/>
              <a:cxnLst/>
              <a:rect l="l" t="t" r="r" b="b"/>
              <a:pathLst>
                <a:path w="86" h="86" extrusionOk="0">
                  <a:moveTo>
                    <a:pt x="0" y="0"/>
                  </a:moveTo>
                  <a:lnTo>
                    <a:pt x="86" y="86"/>
                  </a:lnTo>
                  <a:lnTo>
                    <a:pt x="86" y="0"/>
                  </a:lnTo>
                  <a:lnTo>
                    <a:pt x="0" y="0"/>
                  </a:lnTo>
                  <a:close/>
                </a:path>
              </a:pathLst>
            </a:custGeom>
            <a:solidFill>
              <a:srgbClr val="D5DADB"/>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65" name="Google Shape;65;p56"/>
            <p:cNvCxnSpPr/>
            <p:nvPr/>
          </p:nvCxnSpPr>
          <p:spPr>
            <a:xfrm>
              <a:off x="6590555" y="4482627"/>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66" name="Google Shape;66;p56"/>
            <p:cNvCxnSpPr/>
            <p:nvPr/>
          </p:nvCxnSpPr>
          <p:spPr>
            <a:xfrm>
              <a:off x="6590555" y="4523534"/>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67" name="Google Shape;67;p56"/>
            <p:cNvCxnSpPr/>
            <p:nvPr/>
          </p:nvCxnSpPr>
          <p:spPr>
            <a:xfrm>
              <a:off x="6590555" y="4565762"/>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68" name="Google Shape;68;p56"/>
            <p:cNvCxnSpPr/>
            <p:nvPr/>
          </p:nvCxnSpPr>
          <p:spPr>
            <a:xfrm>
              <a:off x="6590555" y="4606670"/>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69" name="Google Shape;69;p56"/>
            <p:cNvCxnSpPr/>
            <p:nvPr/>
          </p:nvCxnSpPr>
          <p:spPr>
            <a:xfrm>
              <a:off x="6590555" y="4716197"/>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70" name="Google Shape;70;p56"/>
            <p:cNvCxnSpPr/>
            <p:nvPr/>
          </p:nvCxnSpPr>
          <p:spPr>
            <a:xfrm>
              <a:off x="6590555" y="4765023"/>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71" name="Google Shape;71;p56"/>
            <p:cNvCxnSpPr/>
            <p:nvPr/>
          </p:nvCxnSpPr>
          <p:spPr>
            <a:xfrm>
              <a:off x="6590555" y="4815169"/>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72" name="Google Shape;72;p56"/>
            <p:cNvCxnSpPr/>
            <p:nvPr/>
          </p:nvCxnSpPr>
          <p:spPr>
            <a:xfrm>
              <a:off x="6590555" y="5060616"/>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73" name="Google Shape;73;p56"/>
            <p:cNvCxnSpPr/>
            <p:nvPr/>
          </p:nvCxnSpPr>
          <p:spPr>
            <a:xfrm>
              <a:off x="6590555" y="5112080"/>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74" name="Google Shape;74;p56"/>
            <p:cNvCxnSpPr/>
            <p:nvPr/>
          </p:nvCxnSpPr>
          <p:spPr>
            <a:xfrm>
              <a:off x="6590555" y="5160906"/>
              <a:ext cx="442070" cy="0"/>
            </a:xfrm>
            <a:prstGeom prst="straightConnector1">
              <a:avLst/>
            </a:prstGeom>
            <a:noFill/>
            <a:ln w="22225" cap="rnd" cmpd="sng">
              <a:solidFill>
                <a:srgbClr val="3F4749"/>
              </a:solidFill>
              <a:prstDash val="solid"/>
              <a:round/>
              <a:headEnd type="none" w="med" len="med"/>
              <a:tailEnd type="none" w="med" len="med"/>
            </a:ln>
          </p:spPr>
        </p:cxnSp>
        <p:sp>
          <p:nvSpPr>
            <p:cNvPr id="75" name="Google Shape;75;p56"/>
            <p:cNvSpPr/>
            <p:nvPr/>
          </p:nvSpPr>
          <p:spPr>
            <a:xfrm>
              <a:off x="6590555" y="4861354"/>
              <a:ext cx="131961" cy="131961"/>
            </a:xfrm>
            <a:prstGeom prst="ellipse">
              <a:avLst/>
            </a:prstGeom>
            <a:solidFill>
              <a:srgbClr val="22AB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 name="Google Shape;76;p56"/>
            <p:cNvSpPr/>
            <p:nvPr/>
          </p:nvSpPr>
          <p:spPr>
            <a:xfrm>
              <a:off x="6946850" y="4885107"/>
              <a:ext cx="85775" cy="88414"/>
            </a:xfrm>
            <a:prstGeom prst="ellipse">
              <a:avLst/>
            </a:prstGeom>
            <a:solidFill>
              <a:srgbClr val="FFBD66"/>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56"/>
            <p:cNvSpPr/>
            <p:nvPr/>
          </p:nvSpPr>
          <p:spPr>
            <a:xfrm>
              <a:off x="6776620" y="4878510"/>
              <a:ext cx="124043" cy="110847"/>
            </a:xfrm>
            <a:custGeom>
              <a:avLst/>
              <a:gdLst/>
              <a:ahLst/>
              <a:cxnLst/>
              <a:rect l="l" t="t" r="r" b="b"/>
              <a:pathLst>
                <a:path w="94" h="84" extrusionOk="0">
                  <a:moveTo>
                    <a:pt x="0" y="84"/>
                  </a:moveTo>
                  <a:lnTo>
                    <a:pt x="47" y="0"/>
                  </a:lnTo>
                  <a:lnTo>
                    <a:pt x="94" y="84"/>
                  </a:lnTo>
                  <a:lnTo>
                    <a:pt x="0" y="84"/>
                  </a:lnTo>
                  <a:close/>
                </a:path>
              </a:pathLst>
            </a:custGeom>
            <a:solidFill>
              <a:srgbClr val="FF64B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 name="Google Shape;78;p56"/>
            <p:cNvSpPr/>
            <p:nvPr/>
          </p:nvSpPr>
          <p:spPr>
            <a:xfrm>
              <a:off x="7268835" y="4611949"/>
              <a:ext cx="71259" cy="550277"/>
            </a:xfrm>
            <a:custGeom>
              <a:avLst/>
              <a:gdLst/>
              <a:ahLst/>
              <a:cxnLst/>
              <a:rect l="l" t="t" r="r" b="b"/>
              <a:pathLst>
                <a:path w="54" h="417" extrusionOk="0">
                  <a:moveTo>
                    <a:pt x="0" y="0"/>
                  </a:moveTo>
                  <a:lnTo>
                    <a:pt x="51" y="0"/>
                  </a:lnTo>
                  <a:lnTo>
                    <a:pt x="54" y="417"/>
                  </a:lnTo>
                  <a:lnTo>
                    <a:pt x="4" y="417"/>
                  </a:lnTo>
                  <a:lnTo>
                    <a:pt x="0" y="0"/>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 name="Google Shape;79;p56"/>
            <p:cNvSpPr/>
            <p:nvPr/>
          </p:nvSpPr>
          <p:spPr>
            <a:xfrm>
              <a:off x="7274113" y="5162225"/>
              <a:ext cx="65980" cy="73898"/>
            </a:xfrm>
            <a:custGeom>
              <a:avLst/>
              <a:gdLst/>
              <a:ahLst/>
              <a:cxnLst/>
              <a:rect l="l" t="t" r="r" b="b"/>
              <a:pathLst>
                <a:path w="50" h="56" extrusionOk="0">
                  <a:moveTo>
                    <a:pt x="50" y="0"/>
                  </a:moveTo>
                  <a:lnTo>
                    <a:pt x="26" y="56"/>
                  </a:lnTo>
                  <a:lnTo>
                    <a:pt x="0" y="0"/>
                  </a:lnTo>
                  <a:lnTo>
                    <a:pt x="50" y="0"/>
                  </a:lnTo>
                  <a:close/>
                </a:path>
              </a:pathLst>
            </a:custGeom>
            <a:solidFill>
              <a:srgbClr val="FFBD66"/>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0" name="Google Shape;80;p56"/>
            <p:cNvSpPr/>
            <p:nvPr/>
          </p:nvSpPr>
          <p:spPr>
            <a:xfrm>
              <a:off x="7293907" y="5207092"/>
              <a:ext cx="26392" cy="29031"/>
            </a:xfrm>
            <a:custGeom>
              <a:avLst/>
              <a:gdLst/>
              <a:ahLst/>
              <a:cxnLst/>
              <a:rect l="l" t="t" r="r" b="b"/>
              <a:pathLst>
                <a:path w="20" h="22" extrusionOk="0">
                  <a:moveTo>
                    <a:pt x="20" y="0"/>
                  </a:moveTo>
                  <a:lnTo>
                    <a:pt x="0" y="0"/>
                  </a:lnTo>
                  <a:lnTo>
                    <a:pt x="11" y="22"/>
                  </a:lnTo>
                  <a:lnTo>
                    <a:pt x="20" y="0"/>
                  </a:lnTo>
                  <a:close/>
                </a:path>
              </a:pathLst>
            </a:custGeom>
            <a:solidFill>
              <a:srgbClr val="3F4749"/>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81" name="Google Shape;81;p56"/>
            <p:cNvCxnSpPr/>
            <p:nvPr/>
          </p:nvCxnSpPr>
          <p:spPr>
            <a:xfrm>
              <a:off x="7301824" y="4611949"/>
              <a:ext cx="3959" cy="550277"/>
            </a:xfrm>
            <a:prstGeom prst="straightConnector1">
              <a:avLst/>
            </a:prstGeom>
            <a:noFill/>
            <a:ln w="22225" cap="rnd" cmpd="sng">
              <a:solidFill>
                <a:srgbClr val="3F4749"/>
              </a:solidFill>
              <a:prstDash val="solid"/>
              <a:round/>
              <a:headEnd type="none" w="med" len="med"/>
              <a:tailEnd type="none" w="med" len="med"/>
            </a:ln>
          </p:spPr>
        </p:cxnSp>
        <p:sp>
          <p:nvSpPr>
            <p:cNvPr id="82" name="Google Shape;82;p56"/>
            <p:cNvSpPr/>
            <p:nvPr/>
          </p:nvSpPr>
          <p:spPr>
            <a:xfrm>
              <a:off x="7266195" y="4578958"/>
              <a:ext cx="69940" cy="32991"/>
            </a:xfrm>
            <a:custGeom>
              <a:avLst/>
              <a:gdLst/>
              <a:ahLst/>
              <a:cxnLst/>
              <a:rect l="l" t="t" r="r" b="b"/>
              <a:pathLst>
                <a:path w="53" h="25" extrusionOk="0">
                  <a:moveTo>
                    <a:pt x="0" y="0"/>
                  </a:moveTo>
                  <a:lnTo>
                    <a:pt x="53" y="0"/>
                  </a:lnTo>
                  <a:lnTo>
                    <a:pt x="53" y="25"/>
                  </a:lnTo>
                  <a:lnTo>
                    <a:pt x="2" y="25"/>
                  </a:lnTo>
                  <a:lnTo>
                    <a:pt x="0" y="0"/>
                  </a:lnTo>
                  <a:close/>
                </a:path>
              </a:pathLst>
            </a:cu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56"/>
            <p:cNvSpPr/>
            <p:nvPr/>
          </p:nvSpPr>
          <p:spPr>
            <a:xfrm>
              <a:off x="7266195" y="4520895"/>
              <a:ext cx="69940" cy="58063"/>
            </a:xfrm>
            <a:prstGeom prst="rect">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4" name="Google Shape;84;p56"/>
            <p:cNvGrpSpPr/>
            <p:nvPr/>
          </p:nvGrpSpPr>
          <p:grpSpPr>
            <a:xfrm>
              <a:off x="5653633" y="4929974"/>
              <a:ext cx="435471" cy="1169174"/>
              <a:chOff x="1744663" y="3436938"/>
              <a:chExt cx="523875" cy="1406525"/>
            </a:xfrm>
          </p:grpSpPr>
          <p:sp>
            <p:nvSpPr>
              <p:cNvPr id="85" name="Google Shape;85;p56"/>
              <p:cNvSpPr/>
              <p:nvPr/>
            </p:nvSpPr>
            <p:spPr>
              <a:xfrm>
                <a:off x="1865313" y="3436938"/>
                <a:ext cx="392113" cy="1254125"/>
              </a:xfrm>
              <a:custGeom>
                <a:avLst/>
                <a:gdLst/>
                <a:ahLst/>
                <a:cxnLst/>
                <a:rect l="l" t="t" r="r" b="b"/>
                <a:pathLst>
                  <a:path w="247" h="790" extrusionOk="0">
                    <a:moveTo>
                      <a:pt x="110" y="790"/>
                    </a:moveTo>
                    <a:lnTo>
                      <a:pt x="0" y="771"/>
                    </a:lnTo>
                    <a:lnTo>
                      <a:pt x="137" y="0"/>
                    </a:lnTo>
                    <a:lnTo>
                      <a:pt x="247" y="19"/>
                    </a:lnTo>
                    <a:lnTo>
                      <a:pt x="110" y="790"/>
                    </a:lnTo>
                    <a:close/>
                  </a:path>
                </a:pathLst>
              </a:custGeom>
              <a:solidFill>
                <a:srgbClr val="FFBD66"/>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86" name="Google Shape;86;p56"/>
              <p:cNvCxnSpPr/>
              <p:nvPr/>
            </p:nvCxnSpPr>
            <p:spPr>
              <a:xfrm>
                <a:off x="2073276" y="3500438"/>
                <a:ext cx="77788" cy="12700"/>
              </a:xfrm>
              <a:prstGeom prst="straightConnector1">
                <a:avLst/>
              </a:prstGeom>
              <a:noFill/>
              <a:ln w="25400" cap="rnd" cmpd="sng">
                <a:solidFill>
                  <a:srgbClr val="3F4749"/>
                </a:solidFill>
                <a:prstDash val="solid"/>
                <a:round/>
                <a:headEnd type="none" w="med" len="med"/>
                <a:tailEnd type="none" w="med" len="med"/>
              </a:ln>
            </p:spPr>
          </p:cxnSp>
          <p:cxnSp>
            <p:nvCxnSpPr>
              <p:cNvPr id="87" name="Google Shape;87;p56"/>
              <p:cNvCxnSpPr/>
              <p:nvPr/>
            </p:nvCxnSpPr>
            <p:spPr>
              <a:xfrm>
                <a:off x="2060576" y="3570288"/>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88" name="Google Shape;88;p56"/>
              <p:cNvCxnSpPr/>
              <p:nvPr/>
            </p:nvCxnSpPr>
            <p:spPr>
              <a:xfrm>
                <a:off x="2049463" y="3636963"/>
                <a:ext cx="38100" cy="9525"/>
              </a:xfrm>
              <a:prstGeom prst="straightConnector1">
                <a:avLst/>
              </a:prstGeom>
              <a:noFill/>
              <a:ln w="25400" cap="rnd" cmpd="sng">
                <a:solidFill>
                  <a:srgbClr val="3F4749"/>
                </a:solidFill>
                <a:prstDash val="solid"/>
                <a:round/>
                <a:headEnd type="none" w="med" len="med"/>
                <a:tailEnd type="none" w="med" len="med"/>
              </a:ln>
            </p:spPr>
          </p:cxnSp>
          <p:cxnSp>
            <p:nvCxnSpPr>
              <p:cNvPr id="89" name="Google Shape;89;p56"/>
              <p:cNvCxnSpPr/>
              <p:nvPr/>
            </p:nvCxnSpPr>
            <p:spPr>
              <a:xfrm>
                <a:off x="2036763" y="3705226"/>
                <a:ext cx="39688" cy="7938"/>
              </a:xfrm>
              <a:prstGeom prst="straightConnector1">
                <a:avLst/>
              </a:prstGeom>
              <a:noFill/>
              <a:ln w="25400" cap="rnd" cmpd="sng">
                <a:solidFill>
                  <a:srgbClr val="3F4749"/>
                </a:solidFill>
                <a:prstDash val="solid"/>
                <a:round/>
                <a:headEnd type="none" w="med" len="med"/>
                <a:tailEnd type="none" w="med" len="med"/>
              </a:ln>
            </p:spPr>
          </p:cxnSp>
          <p:cxnSp>
            <p:nvCxnSpPr>
              <p:cNvPr id="90" name="Google Shape;90;p56"/>
              <p:cNvCxnSpPr/>
              <p:nvPr/>
            </p:nvCxnSpPr>
            <p:spPr>
              <a:xfrm>
                <a:off x="2022476" y="3775076"/>
                <a:ext cx="80963" cy="14288"/>
              </a:xfrm>
              <a:prstGeom prst="straightConnector1">
                <a:avLst/>
              </a:prstGeom>
              <a:noFill/>
              <a:ln w="25400" cap="rnd" cmpd="sng">
                <a:solidFill>
                  <a:srgbClr val="3F4749"/>
                </a:solidFill>
                <a:prstDash val="solid"/>
                <a:round/>
                <a:headEnd type="none" w="med" len="med"/>
                <a:tailEnd type="none" w="med" len="med"/>
              </a:ln>
            </p:spPr>
          </p:cxnSp>
          <p:cxnSp>
            <p:nvCxnSpPr>
              <p:cNvPr id="91" name="Google Shape;91;p56"/>
              <p:cNvCxnSpPr/>
              <p:nvPr/>
            </p:nvCxnSpPr>
            <p:spPr>
              <a:xfrm>
                <a:off x="2012951" y="3841751"/>
                <a:ext cx="36513" cy="6350"/>
              </a:xfrm>
              <a:prstGeom prst="straightConnector1">
                <a:avLst/>
              </a:prstGeom>
              <a:noFill/>
              <a:ln w="25400" cap="rnd" cmpd="sng">
                <a:solidFill>
                  <a:srgbClr val="3F4749"/>
                </a:solidFill>
                <a:prstDash val="solid"/>
                <a:round/>
                <a:headEnd type="none" w="med" len="med"/>
                <a:tailEnd type="none" w="med" len="med"/>
              </a:ln>
            </p:spPr>
          </p:cxnSp>
          <p:cxnSp>
            <p:nvCxnSpPr>
              <p:cNvPr id="92" name="Google Shape;92;p56"/>
              <p:cNvCxnSpPr/>
              <p:nvPr/>
            </p:nvCxnSpPr>
            <p:spPr>
              <a:xfrm>
                <a:off x="2000251" y="3911601"/>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93" name="Google Shape;93;p56"/>
              <p:cNvCxnSpPr/>
              <p:nvPr/>
            </p:nvCxnSpPr>
            <p:spPr>
              <a:xfrm>
                <a:off x="1985963" y="3981451"/>
                <a:ext cx="41275" cy="6350"/>
              </a:xfrm>
              <a:prstGeom prst="straightConnector1">
                <a:avLst/>
              </a:prstGeom>
              <a:noFill/>
              <a:ln w="25400" cap="rnd" cmpd="sng">
                <a:solidFill>
                  <a:srgbClr val="3F4749"/>
                </a:solidFill>
                <a:prstDash val="solid"/>
                <a:round/>
                <a:headEnd type="none" w="med" len="med"/>
                <a:tailEnd type="none" w="med" len="med"/>
              </a:ln>
            </p:spPr>
          </p:cxnSp>
          <p:cxnSp>
            <p:nvCxnSpPr>
              <p:cNvPr id="94" name="Google Shape;94;p56"/>
              <p:cNvCxnSpPr/>
              <p:nvPr/>
            </p:nvCxnSpPr>
            <p:spPr>
              <a:xfrm>
                <a:off x="1976438" y="4048126"/>
                <a:ext cx="76200" cy="12700"/>
              </a:xfrm>
              <a:prstGeom prst="straightConnector1">
                <a:avLst/>
              </a:prstGeom>
              <a:noFill/>
              <a:ln w="25400" cap="rnd" cmpd="sng">
                <a:solidFill>
                  <a:srgbClr val="3F4749"/>
                </a:solidFill>
                <a:prstDash val="solid"/>
                <a:round/>
                <a:headEnd type="none" w="med" len="med"/>
                <a:tailEnd type="none" w="med" len="med"/>
              </a:ln>
            </p:spPr>
          </p:cxnSp>
          <p:cxnSp>
            <p:nvCxnSpPr>
              <p:cNvPr id="95" name="Google Shape;95;p56"/>
              <p:cNvCxnSpPr/>
              <p:nvPr/>
            </p:nvCxnSpPr>
            <p:spPr>
              <a:xfrm>
                <a:off x="1962151" y="4116388"/>
                <a:ext cx="41275" cy="7938"/>
              </a:xfrm>
              <a:prstGeom prst="straightConnector1">
                <a:avLst/>
              </a:prstGeom>
              <a:noFill/>
              <a:ln w="25400" cap="rnd" cmpd="sng">
                <a:solidFill>
                  <a:srgbClr val="3F4749"/>
                </a:solidFill>
                <a:prstDash val="solid"/>
                <a:round/>
                <a:headEnd type="none" w="med" len="med"/>
                <a:tailEnd type="none" w="med" len="med"/>
              </a:ln>
            </p:spPr>
          </p:cxnSp>
          <p:cxnSp>
            <p:nvCxnSpPr>
              <p:cNvPr id="96" name="Google Shape;96;p56"/>
              <p:cNvCxnSpPr/>
              <p:nvPr/>
            </p:nvCxnSpPr>
            <p:spPr>
              <a:xfrm>
                <a:off x="1949451" y="4183063"/>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97" name="Google Shape;97;p56"/>
              <p:cNvCxnSpPr/>
              <p:nvPr/>
            </p:nvCxnSpPr>
            <p:spPr>
              <a:xfrm>
                <a:off x="1939926" y="4252913"/>
                <a:ext cx="36513" cy="6350"/>
              </a:xfrm>
              <a:prstGeom prst="straightConnector1">
                <a:avLst/>
              </a:prstGeom>
              <a:noFill/>
              <a:ln w="25400" cap="rnd" cmpd="sng">
                <a:solidFill>
                  <a:srgbClr val="3F4749"/>
                </a:solidFill>
                <a:prstDash val="solid"/>
                <a:round/>
                <a:headEnd type="none" w="med" len="med"/>
                <a:tailEnd type="none" w="med" len="med"/>
              </a:ln>
            </p:spPr>
          </p:cxnSp>
          <p:cxnSp>
            <p:nvCxnSpPr>
              <p:cNvPr id="98" name="Google Shape;98;p56"/>
              <p:cNvCxnSpPr/>
              <p:nvPr/>
            </p:nvCxnSpPr>
            <p:spPr>
              <a:xfrm>
                <a:off x="1925638" y="4322763"/>
                <a:ext cx="77788" cy="12700"/>
              </a:xfrm>
              <a:prstGeom prst="straightConnector1">
                <a:avLst/>
              </a:prstGeom>
              <a:noFill/>
              <a:ln w="25400" cap="rnd" cmpd="sng">
                <a:solidFill>
                  <a:srgbClr val="3F4749"/>
                </a:solidFill>
                <a:prstDash val="solid"/>
                <a:round/>
                <a:headEnd type="none" w="med" len="med"/>
                <a:tailEnd type="none" w="med" len="med"/>
              </a:ln>
            </p:spPr>
          </p:cxnSp>
          <p:cxnSp>
            <p:nvCxnSpPr>
              <p:cNvPr id="99" name="Google Shape;99;p56"/>
              <p:cNvCxnSpPr/>
              <p:nvPr/>
            </p:nvCxnSpPr>
            <p:spPr>
              <a:xfrm>
                <a:off x="1916113" y="4389438"/>
                <a:ext cx="36513" cy="6350"/>
              </a:xfrm>
              <a:prstGeom prst="straightConnector1">
                <a:avLst/>
              </a:prstGeom>
              <a:noFill/>
              <a:ln w="25400" cap="rnd" cmpd="sng">
                <a:solidFill>
                  <a:srgbClr val="3F4749"/>
                </a:solidFill>
                <a:prstDash val="solid"/>
                <a:round/>
                <a:headEnd type="none" w="med" len="med"/>
                <a:tailEnd type="none" w="med" len="med"/>
              </a:ln>
            </p:spPr>
          </p:cxnSp>
          <p:cxnSp>
            <p:nvCxnSpPr>
              <p:cNvPr id="100" name="Google Shape;100;p56"/>
              <p:cNvCxnSpPr/>
              <p:nvPr/>
            </p:nvCxnSpPr>
            <p:spPr>
              <a:xfrm>
                <a:off x="1901826" y="4457701"/>
                <a:ext cx="38100" cy="7938"/>
              </a:xfrm>
              <a:prstGeom prst="straightConnector1">
                <a:avLst/>
              </a:prstGeom>
              <a:noFill/>
              <a:ln w="25400" cap="rnd" cmpd="sng">
                <a:solidFill>
                  <a:srgbClr val="3F4749"/>
                </a:solidFill>
                <a:prstDash val="solid"/>
                <a:round/>
                <a:headEnd type="none" w="med" len="med"/>
                <a:tailEnd type="none" w="med" len="med"/>
              </a:ln>
            </p:spPr>
          </p:cxnSp>
          <p:cxnSp>
            <p:nvCxnSpPr>
              <p:cNvPr id="101" name="Google Shape;101;p56"/>
              <p:cNvCxnSpPr/>
              <p:nvPr/>
            </p:nvCxnSpPr>
            <p:spPr>
              <a:xfrm>
                <a:off x="1889126" y="4524376"/>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102" name="Google Shape;102;p56"/>
              <p:cNvCxnSpPr/>
              <p:nvPr/>
            </p:nvCxnSpPr>
            <p:spPr>
              <a:xfrm>
                <a:off x="1879601" y="4594226"/>
                <a:ext cx="76200" cy="12700"/>
              </a:xfrm>
              <a:prstGeom prst="straightConnector1">
                <a:avLst/>
              </a:prstGeom>
              <a:noFill/>
              <a:ln w="25400" cap="rnd" cmpd="sng">
                <a:solidFill>
                  <a:srgbClr val="3F4749"/>
                </a:solidFill>
                <a:prstDash val="solid"/>
                <a:round/>
                <a:headEnd type="none" w="med" len="med"/>
                <a:tailEnd type="none" w="med" len="med"/>
              </a:ln>
            </p:spPr>
          </p:cxnSp>
          <p:sp>
            <p:nvSpPr>
              <p:cNvPr id="103" name="Google Shape;103;p56"/>
              <p:cNvSpPr/>
              <p:nvPr/>
            </p:nvSpPr>
            <p:spPr>
              <a:xfrm>
                <a:off x="1909763" y="3890963"/>
                <a:ext cx="358775" cy="779463"/>
              </a:xfrm>
              <a:custGeom>
                <a:avLst/>
                <a:gdLst/>
                <a:ahLst/>
                <a:cxnLst/>
                <a:rect l="l" t="t" r="r" b="b"/>
                <a:pathLst>
                  <a:path w="226" h="491" extrusionOk="0">
                    <a:moveTo>
                      <a:pt x="59" y="491"/>
                    </a:moveTo>
                    <a:lnTo>
                      <a:pt x="0" y="470"/>
                    </a:lnTo>
                    <a:lnTo>
                      <a:pt x="166" y="0"/>
                    </a:lnTo>
                    <a:lnTo>
                      <a:pt x="226" y="21"/>
                    </a:lnTo>
                    <a:lnTo>
                      <a:pt x="59" y="491"/>
                    </a:lnTo>
                    <a:close/>
                  </a:path>
                </a:pathLst>
              </a:custGeom>
              <a:solidFill>
                <a:srgbClr val="7FEFD2"/>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 name="Google Shape;104;p56"/>
              <p:cNvSpPr/>
              <p:nvPr/>
            </p:nvSpPr>
            <p:spPr>
              <a:xfrm>
                <a:off x="2173288" y="3808413"/>
                <a:ext cx="95250" cy="115888"/>
              </a:xfrm>
              <a:custGeom>
                <a:avLst/>
                <a:gdLst/>
                <a:ahLst/>
                <a:cxnLst/>
                <a:rect l="l" t="t" r="r" b="b"/>
                <a:pathLst>
                  <a:path w="60" h="73" extrusionOk="0">
                    <a:moveTo>
                      <a:pt x="0" y="52"/>
                    </a:moveTo>
                    <a:lnTo>
                      <a:pt x="51" y="0"/>
                    </a:lnTo>
                    <a:lnTo>
                      <a:pt x="60" y="73"/>
                    </a:lnTo>
                    <a:lnTo>
                      <a:pt x="0" y="52"/>
                    </a:lnTo>
                    <a:close/>
                  </a:path>
                </a:pathLst>
              </a:custGeom>
              <a:solidFill>
                <a:srgbClr val="FFBD66"/>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56"/>
              <p:cNvSpPr/>
              <p:nvPr/>
            </p:nvSpPr>
            <p:spPr>
              <a:xfrm>
                <a:off x="2224088" y="3808413"/>
                <a:ext cx="36513" cy="46038"/>
              </a:xfrm>
              <a:custGeom>
                <a:avLst/>
                <a:gdLst/>
                <a:ahLst/>
                <a:cxnLst/>
                <a:rect l="l" t="t" r="r" b="b"/>
                <a:pathLst>
                  <a:path w="23" h="29" extrusionOk="0">
                    <a:moveTo>
                      <a:pt x="0" y="21"/>
                    </a:moveTo>
                    <a:lnTo>
                      <a:pt x="23" y="29"/>
                    </a:lnTo>
                    <a:lnTo>
                      <a:pt x="19" y="0"/>
                    </a:lnTo>
                    <a:lnTo>
                      <a:pt x="0" y="21"/>
                    </a:lnTo>
                    <a:close/>
                  </a:path>
                </a:pathLst>
              </a:custGeom>
              <a:solidFill>
                <a:srgbClr val="3F4749"/>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06" name="Google Shape;106;p56"/>
              <p:cNvCxnSpPr/>
              <p:nvPr/>
            </p:nvCxnSpPr>
            <p:spPr>
              <a:xfrm rot="10800000" flipH="1">
                <a:off x="1955801" y="3908426"/>
                <a:ext cx="265113" cy="746125"/>
              </a:xfrm>
              <a:prstGeom prst="straightConnector1">
                <a:avLst/>
              </a:prstGeom>
              <a:noFill/>
              <a:ln w="25400" cap="rnd" cmpd="sng">
                <a:solidFill>
                  <a:srgbClr val="3F4749"/>
                </a:solidFill>
                <a:prstDash val="solid"/>
                <a:round/>
                <a:headEnd type="none" w="med" len="med"/>
                <a:tailEnd type="none" w="med" len="med"/>
              </a:ln>
            </p:spPr>
          </p:cxnSp>
          <p:sp>
            <p:nvSpPr>
              <p:cNvPr id="107" name="Google Shape;107;p56"/>
              <p:cNvSpPr/>
              <p:nvPr/>
            </p:nvSpPr>
            <p:spPr>
              <a:xfrm>
                <a:off x="1892301" y="4637088"/>
                <a:ext cx="111125" cy="73025"/>
              </a:xfrm>
              <a:custGeom>
                <a:avLst/>
                <a:gdLst/>
                <a:ahLst/>
                <a:cxnLst/>
                <a:rect l="l" t="t" r="r" b="b"/>
                <a:pathLst>
                  <a:path w="70" h="46" extrusionOk="0">
                    <a:moveTo>
                      <a:pt x="59" y="46"/>
                    </a:moveTo>
                    <a:lnTo>
                      <a:pt x="0" y="27"/>
                    </a:lnTo>
                    <a:lnTo>
                      <a:pt x="11" y="0"/>
                    </a:lnTo>
                    <a:lnTo>
                      <a:pt x="70" y="21"/>
                    </a:lnTo>
                    <a:lnTo>
                      <a:pt x="59" y="46"/>
                    </a:lnTo>
                    <a:close/>
                  </a:path>
                </a:pathLst>
              </a:custGeom>
              <a:solidFill>
                <a:srgbClr val="C4CBCC"/>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 name="Google Shape;108;p56"/>
              <p:cNvSpPr/>
              <p:nvPr/>
            </p:nvSpPr>
            <p:spPr>
              <a:xfrm>
                <a:off x="1865313" y="4679951"/>
                <a:ext cx="120650" cy="109538"/>
              </a:xfrm>
              <a:custGeom>
                <a:avLst/>
                <a:gdLst/>
                <a:ahLst/>
                <a:cxnLst/>
                <a:rect l="l" t="t" r="r" b="b"/>
                <a:pathLst>
                  <a:path w="76" h="69" extrusionOk="0">
                    <a:moveTo>
                      <a:pt x="59" y="69"/>
                    </a:moveTo>
                    <a:lnTo>
                      <a:pt x="0" y="48"/>
                    </a:lnTo>
                    <a:lnTo>
                      <a:pt x="17" y="0"/>
                    </a:lnTo>
                    <a:lnTo>
                      <a:pt x="76" y="19"/>
                    </a:lnTo>
                    <a:lnTo>
                      <a:pt x="59" y="69"/>
                    </a:lnTo>
                    <a:close/>
                  </a:path>
                </a:pathLst>
              </a:custGeom>
              <a:solidFill>
                <a:srgbClr val="EDEDED"/>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 name="Google Shape;109;p56"/>
              <p:cNvSpPr/>
              <p:nvPr/>
            </p:nvSpPr>
            <p:spPr>
              <a:xfrm>
                <a:off x="1785938" y="3881438"/>
                <a:ext cx="173038" cy="795338"/>
              </a:xfrm>
              <a:custGeom>
                <a:avLst/>
                <a:gdLst/>
                <a:ahLst/>
                <a:cxnLst/>
                <a:rect l="l" t="t" r="r" b="b"/>
                <a:pathLst>
                  <a:path w="109" h="501" extrusionOk="0">
                    <a:moveTo>
                      <a:pt x="0" y="6"/>
                    </a:moveTo>
                    <a:lnTo>
                      <a:pt x="63" y="0"/>
                    </a:lnTo>
                    <a:lnTo>
                      <a:pt x="109" y="495"/>
                    </a:lnTo>
                    <a:lnTo>
                      <a:pt x="46" y="501"/>
                    </a:lnTo>
                    <a:lnTo>
                      <a:pt x="0" y="6"/>
                    </a:lnTo>
                    <a:close/>
                  </a:path>
                </a:pathLst>
              </a:custGeom>
              <a:solidFill>
                <a:srgbClr val="FF64BD"/>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56"/>
              <p:cNvSpPr/>
              <p:nvPr/>
            </p:nvSpPr>
            <p:spPr>
              <a:xfrm>
                <a:off x="1858963" y="4667251"/>
                <a:ext cx="100013" cy="112713"/>
              </a:xfrm>
              <a:custGeom>
                <a:avLst/>
                <a:gdLst/>
                <a:ahLst/>
                <a:cxnLst/>
                <a:rect l="l" t="t" r="r" b="b"/>
                <a:pathLst>
                  <a:path w="63" h="71" extrusionOk="0">
                    <a:moveTo>
                      <a:pt x="63" y="0"/>
                    </a:moveTo>
                    <a:lnTo>
                      <a:pt x="38" y="71"/>
                    </a:lnTo>
                    <a:lnTo>
                      <a:pt x="0" y="6"/>
                    </a:lnTo>
                    <a:lnTo>
                      <a:pt x="63" y="0"/>
                    </a:lnTo>
                    <a:close/>
                  </a:path>
                </a:pathLst>
              </a:custGeom>
              <a:solidFill>
                <a:srgbClr val="FFBD66"/>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 name="Google Shape;111;p56"/>
              <p:cNvSpPr/>
              <p:nvPr/>
            </p:nvSpPr>
            <p:spPr>
              <a:xfrm>
                <a:off x="1895476" y="4737101"/>
                <a:ext cx="41275" cy="42863"/>
              </a:xfrm>
              <a:custGeom>
                <a:avLst/>
                <a:gdLst/>
                <a:ahLst/>
                <a:cxnLst/>
                <a:rect l="l" t="t" r="r" b="b"/>
                <a:pathLst>
                  <a:path w="26" h="27" extrusionOk="0">
                    <a:moveTo>
                      <a:pt x="26" y="0"/>
                    </a:moveTo>
                    <a:lnTo>
                      <a:pt x="0" y="2"/>
                    </a:lnTo>
                    <a:lnTo>
                      <a:pt x="15" y="27"/>
                    </a:lnTo>
                    <a:lnTo>
                      <a:pt x="26" y="0"/>
                    </a:lnTo>
                    <a:close/>
                  </a:path>
                </a:pathLst>
              </a:custGeom>
              <a:solidFill>
                <a:srgbClr val="3F4749"/>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12" name="Google Shape;112;p56"/>
              <p:cNvCxnSpPr/>
              <p:nvPr/>
            </p:nvCxnSpPr>
            <p:spPr>
              <a:xfrm>
                <a:off x="1835151" y="3887788"/>
                <a:ext cx="74613" cy="785813"/>
              </a:xfrm>
              <a:prstGeom prst="straightConnector1">
                <a:avLst/>
              </a:prstGeom>
              <a:noFill/>
              <a:ln w="25400" cap="rnd" cmpd="sng">
                <a:solidFill>
                  <a:srgbClr val="3F4749"/>
                </a:solidFill>
                <a:prstDash val="solid"/>
                <a:round/>
                <a:headEnd type="none" w="med" len="med"/>
                <a:tailEnd type="none" w="med" len="med"/>
              </a:ln>
            </p:spPr>
          </p:cxnSp>
          <p:sp>
            <p:nvSpPr>
              <p:cNvPr id="113" name="Google Shape;113;p56"/>
              <p:cNvSpPr/>
              <p:nvPr/>
            </p:nvSpPr>
            <p:spPr>
              <a:xfrm>
                <a:off x="1782763" y="3838576"/>
                <a:ext cx="103188" cy="52388"/>
              </a:xfrm>
              <a:custGeom>
                <a:avLst/>
                <a:gdLst/>
                <a:ahLst/>
                <a:cxnLst/>
                <a:rect l="l" t="t" r="r" b="b"/>
                <a:pathLst>
                  <a:path w="65" h="33" extrusionOk="0">
                    <a:moveTo>
                      <a:pt x="0" y="6"/>
                    </a:moveTo>
                    <a:lnTo>
                      <a:pt x="63" y="0"/>
                    </a:lnTo>
                    <a:lnTo>
                      <a:pt x="65" y="27"/>
                    </a:lnTo>
                    <a:lnTo>
                      <a:pt x="2" y="33"/>
                    </a:lnTo>
                    <a:lnTo>
                      <a:pt x="0" y="6"/>
                    </a:lnTo>
                    <a:close/>
                  </a:path>
                </a:pathLst>
              </a:custGeom>
              <a:solidFill>
                <a:srgbClr val="C4CBCC"/>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 name="Google Shape;114;p56"/>
              <p:cNvSpPr/>
              <p:nvPr/>
            </p:nvSpPr>
            <p:spPr>
              <a:xfrm>
                <a:off x="1774826" y="3756026"/>
                <a:ext cx="107950" cy="92075"/>
              </a:xfrm>
              <a:custGeom>
                <a:avLst/>
                <a:gdLst/>
                <a:ahLst/>
                <a:cxnLst/>
                <a:rect l="l" t="t" r="r" b="b"/>
                <a:pathLst>
                  <a:path w="68" h="58" extrusionOk="0">
                    <a:moveTo>
                      <a:pt x="0" y="6"/>
                    </a:moveTo>
                    <a:lnTo>
                      <a:pt x="62" y="0"/>
                    </a:lnTo>
                    <a:lnTo>
                      <a:pt x="68" y="52"/>
                    </a:lnTo>
                    <a:lnTo>
                      <a:pt x="5" y="58"/>
                    </a:lnTo>
                    <a:lnTo>
                      <a:pt x="0" y="6"/>
                    </a:lnTo>
                    <a:close/>
                  </a:path>
                </a:pathLst>
              </a:custGeom>
              <a:solidFill>
                <a:srgbClr val="EDEDED"/>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 name="Google Shape;115;p56"/>
              <p:cNvSpPr/>
              <p:nvPr/>
            </p:nvSpPr>
            <p:spPr>
              <a:xfrm>
                <a:off x="1771651" y="4332288"/>
                <a:ext cx="428625" cy="511175"/>
              </a:xfrm>
              <a:custGeom>
                <a:avLst/>
                <a:gdLst/>
                <a:ahLst/>
                <a:cxnLst/>
                <a:rect l="l" t="t" r="r" b="b"/>
                <a:pathLst>
                  <a:path w="128" h="154" extrusionOk="0">
                    <a:moveTo>
                      <a:pt x="128" y="0"/>
                    </a:moveTo>
                    <a:cubicBezTo>
                      <a:pt x="0" y="0"/>
                      <a:pt x="0" y="0"/>
                      <a:pt x="0" y="0"/>
                    </a:cubicBezTo>
                    <a:cubicBezTo>
                      <a:pt x="0" y="132"/>
                      <a:pt x="0" y="132"/>
                      <a:pt x="0" y="132"/>
                    </a:cubicBezTo>
                    <a:cubicBezTo>
                      <a:pt x="0" y="144"/>
                      <a:pt x="10" y="154"/>
                      <a:pt x="22" y="154"/>
                    </a:cubicBezTo>
                    <a:cubicBezTo>
                      <a:pt x="106" y="154"/>
                      <a:pt x="106" y="154"/>
                      <a:pt x="106" y="154"/>
                    </a:cubicBezTo>
                    <a:cubicBezTo>
                      <a:pt x="118" y="154"/>
                      <a:pt x="128" y="144"/>
                      <a:pt x="128" y="132"/>
                    </a:cubicBezTo>
                    <a:lnTo>
                      <a:pt x="128" y="0"/>
                    </a:lnTo>
                    <a:close/>
                  </a:path>
                </a:pathLst>
              </a:custGeom>
              <a:solidFill>
                <a:srgbClr val="C4CBCC"/>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 name="Google Shape;116;p56"/>
              <p:cNvSpPr/>
              <p:nvPr/>
            </p:nvSpPr>
            <p:spPr>
              <a:xfrm>
                <a:off x="1744663" y="4232276"/>
                <a:ext cx="482600" cy="100013"/>
              </a:xfrm>
              <a:prstGeom prst="rect">
                <a:avLst/>
              </a:prstGeom>
              <a:solidFill>
                <a:srgbClr val="D5DADB"/>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17" name="Google Shape;117;p56"/>
              <p:cNvCxnSpPr/>
              <p:nvPr/>
            </p:nvCxnSpPr>
            <p:spPr>
              <a:xfrm>
                <a:off x="1825626" y="4335463"/>
                <a:ext cx="0" cy="195263"/>
              </a:xfrm>
              <a:prstGeom prst="straightConnector1">
                <a:avLst/>
              </a:prstGeom>
              <a:noFill/>
              <a:ln w="25400" cap="rnd" cmpd="sng">
                <a:solidFill>
                  <a:srgbClr val="3F4749"/>
                </a:solidFill>
                <a:prstDash val="solid"/>
                <a:round/>
                <a:headEnd type="none" w="med" len="med"/>
                <a:tailEnd type="none" w="med" len="med"/>
              </a:ln>
            </p:spPr>
          </p:cxnSp>
          <p:cxnSp>
            <p:nvCxnSpPr>
              <p:cNvPr id="118" name="Google Shape;118;p56"/>
              <p:cNvCxnSpPr/>
              <p:nvPr/>
            </p:nvCxnSpPr>
            <p:spPr>
              <a:xfrm>
                <a:off x="2139951" y="4554538"/>
                <a:ext cx="0" cy="52388"/>
              </a:xfrm>
              <a:prstGeom prst="straightConnector1">
                <a:avLst/>
              </a:prstGeom>
              <a:noFill/>
              <a:ln w="25400" cap="rnd" cmpd="sng">
                <a:solidFill>
                  <a:srgbClr val="3F4749"/>
                </a:solidFill>
                <a:prstDash val="solid"/>
                <a:round/>
                <a:headEnd type="none" w="med" len="med"/>
                <a:tailEnd type="none" w="med" len="med"/>
              </a:ln>
            </p:spPr>
          </p:cxnSp>
          <p:cxnSp>
            <p:nvCxnSpPr>
              <p:cNvPr id="119" name="Google Shape;119;p56"/>
              <p:cNvCxnSpPr/>
              <p:nvPr/>
            </p:nvCxnSpPr>
            <p:spPr>
              <a:xfrm>
                <a:off x="2139951" y="4654551"/>
                <a:ext cx="0" cy="52388"/>
              </a:xfrm>
              <a:prstGeom prst="straightConnector1">
                <a:avLst/>
              </a:prstGeom>
              <a:noFill/>
              <a:ln w="25400" cap="rnd" cmpd="sng">
                <a:solidFill>
                  <a:srgbClr val="3F4749"/>
                </a:solidFill>
                <a:prstDash val="solid"/>
                <a:round/>
                <a:headEnd type="none" w="med" len="med"/>
                <a:tailEnd type="none" w="med" len="med"/>
              </a:ln>
            </p:spPr>
          </p:cxnSp>
        </p:grpSp>
      </p:grpSp>
      <p:grpSp>
        <p:nvGrpSpPr>
          <p:cNvPr id="120" name="Google Shape;120;p56"/>
          <p:cNvGrpSpPr/>
          <p:nvPr/>
        </p:nvGrpSpPr>
        <p:grpSpPr>
          <a:xfrm>
            <a:off x="-1" y="0"/>
            <a:ext cx="2300585" cy="2118360"/>
            <a:chOff x="-1" y="-1"/>
            <a:chExt cx="2743201" cy="2525917"/>
          </a:xfrm>
        </p:grpSpPr>
        <p:sp>
          <p:nvSpPr>
            <p:cNvPr id="121" name="Google Shape;121;p56"/>
            <p:cNvSpPr/>
            <p:nvPr/>
          </p:nvSpPr>
          <p:spPr>
            <a:xfrm rot="10800000">
              <a:off x="-1" y="-1"/>
              <a:ext cx="2743201" cy="2525917"/>
            </a:xfrm>
            <a:custGeom>
              <a:avLst/>
              <a:gdLst/>
              <a:ahLst/>
              <a:cxnLst/>
              <a:rect l="l" t="t" r="r" b="b"/>
              <a:pathLst>
                <a:path w="5130800" h="6858000" extrusionOk="0">
                  <a:moveTo>
                    <a:pt x="0" y="6833421"/>
                  </a:moveTo>
                  <a:lnTo>
                    <a:pt x="5130800" y="0"/>
                  </a:lnTo>
                  <a:lnTo>
                    <a:pt x="5130800" y="6858000"/>
                  </a:lnTo>
                  <a:lnTo>
                    <a:pt x="0" y="6833421"/>
                  </a:ln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56"/>
            <p:cNvSpPr/>
            <p:nvPr/>
          </p:nvSpPr>
          <p:spPr>
            <a:xfrm rot="10800000">
              <a:off x="0" y="0"/>
              <a:ext cx="2739887" cy="2409434"/>
            </a:xfrm>
            <a:custGeom>
              <a:avLst/>
              <a:gdLst/>
              <a:ahLst/>
              <a:cxnLst/>
              <a:rect l="l" t="t" r="r" b="b"/>
              <a:pathLst>
                <a:path w="5372349" h="6858000" extrusionOk="0">
                  <a:moveTo>
                    <a:pt x="0" y="6858000"/>
                  </a:moveTo>
                  <a:lnTo>
                    <a:pt x="5372349" y="0"/>
                  </a:lnTo>
                  <a:lnTo>
                    <a:pt x="5372349" y="6858000"/>
                  </a:lnTo>
                  <a:lnTo>
                    <a:pt x="0" y="6858000"/>
                  </a:lnTo>
                  <a:close/>
                </a:path>
              </a:pathLst>
            </a:custGeom>
            <a:solidFill>
              <a:srgbClr val="7FEF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23"/>
        <p:cNvGrpSpPr/>
        <p:nvPr/>
      </p:nvGrpSpPr>
      <p:grpSpPr>
        <a:xfrm>
          <a:off x="0" y="0"/>
          <a:ext cx="0" cy="0"/>
          <a:chOff x="0" y="0"/>
          <a:chExt cx="0" cy="0"/>
        </a:xfrm>
      </p:grpSpPr>
      <p:sp>
        <p:nvSpPr>
          <p:cNvPr id="124" name="Google Shape;124;p57"/>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7"/>
          <p:cNvSpPr txBox="1">
            <a:spLocks noGrp="1"/>
          </p:cNvSpPr>
          <p:nvPr>
            <p:ph type="dt" idx="10"/>
          </p:nvPr>
        </p:nvSpPr>
        <p:spPr>
          <a:xfrm>
            <a:off x="4051299" y="6240464"/>
            <a:ext cx="1041402" cy="2063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7"/>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7"/>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节标题">
  <p:cSld name="节标题">
    <p:spTree>
      <p:nvGrpSpPr>
        <p:cNvPr id="1" name="Shape 128"/>
        <p:cNvGrpSpPr/>
        <p:nvPr/>
      </p:nvGrpSpPr>
      <p:grpSpPr>
        <a:xfrm>
          <a:off x="0" y="0"/>
          <a:ext cx="0" cy="0"/>
          <a:chOff x="0" y="0"/>
          <a:chExt cx="0" cy="0"/>
        </a:xfrm>
      </p:grpSpPr>
      <p:sp>
        <p:nvSpPr>
          <p:cNvPr id="129" name="Google Shape;129;p58"/>
          <p:cNvSpPr txBox="1">
            <a:spLocks noGrp="1"/>
          </p:cNvSpPr>
          <p:nvPr>
            <p:ph type="title"/>
          </p:nvPr>
        </p:nvSpPr>
        <p:spPr>
          <a:xfrm>
            <a:off x="518680" y="2959476"/>
            <a:ext cx="3401291" cy="6567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rial"/>
              <a:buNone/>
              <a:defRPr sz="18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8"/>
          <p:cNvSpPr txBox="1">
            <a:spLocks noGrp="1"/>
          </p:cNvSpPr>
          <p:nvPr>
            <p:ph type="body" idx="1"/>
          </p:nvPr>
        </p:nvSpPr>
        <p:spPr>
          <a:xfrm>
            <a:off x="514350" y="3770678"/>
            <a:ext cx="3409950" cy="10156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825"/>
              <a:buNone/>
              <a:defRPr sz="825">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cxnSp>
        <p:nvCxnSpPr>
          <p:cNvPr id="131" name="Google Shape;131;p58"/>
          <p:cNvCxnSpPr/>
          <p:nvPr/>
        </p:nvCxnSpPr>
        <p:spPr>
          <a:xfrm>
            <a:off x="514350" y="3635377"/>
            <a:ext cx="8629651" cy="0"/>
          </a:xfrm>
          <a:prstGeom prst="straightConnector1">
            <a:avLst/>
          </a:prstGeom>
          <a:noFill/>
          <a:ln w="22225" cap="rnd" cmpd="sng">
            <a:solidFill>
              <a:srgbClr val="3F4749"/>
            </a:solidFill>
            <a:prstDash val="solid"/>
            <a:round/>
            <a:headEnd type="none" w="med" len="med"/>
            <a:tailEnd type="none" w="med" len="med"/>
          </a:ln>
        </p:spPr>
      </p:cxnSp>
      <p:grpSp>
        <p:nvGrpSpPr>
          <p:cNvPr id="132" name="Google Shape;132;p58"/>
          <p:cNvGrpSpPr/>
          <p:nvPr/>
        </p:nvGrpSpPr>
        <p:grpSpPr>
          <a:xfrm>
            <a:off x="4891956" y="2324100"/>
            <a:ext cx="4252044" cy="2046289"/>
            <a:chOff x="6646862" y="1943102"/>
            <a:chExt cx="5545137" cy="2668588"/>
          </a:xfrm>
        </p:grpSpPr>
        <p:cxnSp>
          <p:nvCxnSpPr>
            <p:cNvPr id="133" name="Google Shape;133;p58"/>
            <p:cNvCxnSpPr/>
            <p:nvPr/>
          </p:nvCxnSpPr>
          <p:spPr>
            <a:xfrm>
              <a:off x="8455024" y="3095627"/>
              <a:ext cx="3736975" cy="0"/>
            </a:xfrm>
            <a:prstGeom prst="straightConnector1">
              <a:avLst/>
            </a:prstGeom>
            <a:noFill/>
            <a:ln w="22225" cap="rnd" cmpd="sng">
              <a:solidFill>
                <a:srgbClr val="3F4749"/>
              </a:solidFill>
              <a:prstDash val="solid"/>
              <a:round/>
              <a:headEnd type="none" w="med" len="med"/>
              <a:tailEnd type="none" w="med" len="med"/>
            </a:ln>
          </p:spPr>
        </p:cxnSp>
        <p:sp>
          <p:nvSpPr>
            <p:cNvPr id="134" name="Google Shape;134;p58"/>
            <p:cNvSpPr/>
            <p:nvPr/>
          </p:nvSpPr>
          <p:spPr>
            <a:xfrm>
              <a:off x="10394949" y="3660777"/>
              <a:ext cx="657225" cy="176213"/>
            </a:xfrm>
            <a:custGeom>
              <a:avLst/>
              <a:gdLst/>
              <a:ahLst/>
              <a:cxnLst/>
              <a:rect l="l" t="t" r="r" b="b"/>
              <a:pathLst>
                <a:path w="236" h="63" extrusionOk="0">
                  <a:moveTo>
                    <a:pt x="203" y="9"/>
                  </a:moveTo>
                  <a:cubicBezTo>
                    <a:pt x="181" y="4"/>
                    <a:pt x="151" y="0"/>
                    <a:pt x="118" y="0"/>
                  </a:cubicBezTo>
                  <a:cubicBezTo>
                    <a:pt x="84" y="0"/>
                    <a:pt x="54" y="4"/>
                    <a:pt x="33" y="9"/>
                  </a:cubicBezTo>
                  <a:cubicBezTo>
                    <a:pt x="0" y="9"/>
                    <a:pt x="0" y="9"/>
                    <a:pt x="0" y="9"/>
                  </a:cubicBezTo>
                  <a:cubicBezTo>
                    <a:pt x="0" y="31"/>
                    <a:pt x="0" y="31"/>
                    <a:pt x="0" y="31"/>
                  </a:cubicBezTo>
                  <a:cubicBezTo>
                    <a:pt x="0" y="49"/>
                    <a:pt x="52" y="63"/>
                    <a:pt x="118" y="63"/>
                  </a:cubicBezTo>
                  <a:cubicBezTo>
                    <a:pt x="183" y="63"/>
                    <a:pt x="236" y="49"/>
                    <a:pt x="236" y="31"/>
                  </a:cubicBezTo>
                  <a:cubicBezTo>
                    <a:pt x="236" y="9"/>
                    <a:pt x="236" y="9"/>
                    <a:pt x="236" y="9"/>
                  </a:cubicBezTo>
                  <a:lnTo>
                    <a:pt x="203" y="9"/>
                  </a:lnTo>
                  <a:close/>
                </a:path>
              </a:pathLst>
            </a:cu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58"/>
            <p:cNvSpPr/>
            <p:nvPr/>
          </p:nvSpPr>
          <p:spPr>
            <a:xfrm>
              <a:off x="10394949" y="3598864"/>
              <a:ext cx="657225" cy="176213"/>
            </a:xfrm>
            <a:prstGeom prst="ellipse">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58"/>
            <p:cNvSpPr/>
            <p:nvPr/>
          </p:nvSpPr>
          <p:spPr>
            <a:xfrm>
              <a:off x="9651999" y="3294064"/>
              <a:ext cx="2141538" cy="249238"/>
            </a:xfrm>
            <a:custGeom>
              <a:avLst/>
              <a:gdLst/>
              <a:ahLst/>
              <a:cxnLst/>
              <a:rect l="l" t="t" r="r" b="b"/>
              <a:pathLst>
                <a:path w="769" h="90" extrusionOk="0">
                  <a:moveTo>
                    <a:pt x="0" y="2"/>
                  </a:moveTo>
                  <a:cubicBezTo>
                    <a:pt x="0" y="51"/>
                    <a:pt x="40" y="90"/>
                    <a:pt x="88" y="90"/>
                  </a:cubicBezTo>
                  <a:cubicBezTo>
                    <a:pt x="681" y="90"/>
                    <a:pt x="681" y="90"/>
                    <a:pt x="681" y="90"/>
                  </a:cubicBezTo>
                  <a:cubicBezTo>
                    <a:pt x="730" y="90"/>
                    <a:pt x="769" y="51"/>
                    <a:pt x="769" y="2"/>
                  </a:cubicBezTo>
                  <a:cubicBezTo>
                    <a:pt x="769" y="0"/>
                    <a:pt x="769" y="0"/>
                    <a:pt x="769" y="0"/>
                  </a:cubicBezTo>
                  <a:cubicBezTo>
                    <a:pt x="0" y="0"/>
                    <a:pt x="0" y="0"/>
                    <a:pt x="0" y="0"/>
                  </a:cubicBezTo>
                  <a:lnTo>
                    <a:pt x="0" y="2"/>
                  </a:ln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58"/>
            <p:cNvSpPr/>
            <p:nvPr/>
          </p:nvSpPr>
          <p:spPr>
            <a:xfrm>
              <a:off x="9651999" y="2035177"/>
              <a:ext cx="2141538" cy="1258888"/>
            </a:xfrm>
            <a:custGeom>
              <a:avLst/>
              <a:gdLst/>
              <a:ahLst/>
              <a:cxnLst/>
              <a:rect l="l" t="t" r="r" b="b"/>
              <a:pathLst>
                <a:path w="769" h="452" extrusionOk="0">
                  <a:moveTo>
                    <a:pt x="681" y="0"/>
                  </a:moveTo>
                  <a:cubicBezTo>
                    <a:pt x="88" y="0"/>
                    <a:pt x="88" y="0"/>
                    <a:pt x="88" y="0"/>
                  </a:cubicBezTo>
                  <a:cubicBezTo>
                    <a:pt x="40" y="0"/>
                    <a:pt x="0" y="39"/>
                    <a:pt x="0" y="88"/>
                  </a:cubicBezTo>
                  <a:cubicBezTo>
                    <a:pt x="0" y="452"/>
                    <a:pt x="0" y="452"/>
                    <a:pt x="0" y="452"/>
                  </a:cubicBezTo>
                  <a:cubicBezTo>
                    <a:pt x="769" y="452"/>
                    <a:pt x="769" y="452"/>
                    <a:pt x="769" y="452"/>
                  </a:cubicBezTo>
                  <a:cubicBezTo>
                    <a:pt x="769" y="88"/>
                    <a:pt x="769" y="88"/>
                    <a:pt x="769" y="88"/>
                  </a:cubicBezTo>
                  <a:cubicBezTo>
                    <a:pt x="769" y="39"/>
                    <a:pt x="730" y="0"/>
                    <a:pt x="681" y="0"/>
                  </a:cubicBezTo>
                  <a:close/>
                </a:path>
              </a:pathLst>
            </a:custGeom>
            <a:solidFill>
              <a:srgbClr val="545C5E"/>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58"/>
            <p:cNvSpPr/>
            <p:nvPr/>
          </p:nvSpPr>
          <p:spPr>
            <a:xfrm>
              <a:off x="9763124" y="2146302"/>
              <a:ext cx="1917700" cy="1147763"/>
            </a:xfrm>
            <a:custGeom>
              <a:avLst/>
              <a:gdLst/>
              <a:ahLst/>
              <a:cxnLst/>
              <a:rect l="l" t="t" r="r" b="b"/>
              <a:pathLst>
                <a:path w="689" h="412" extrusionOk="0">
                  <a:moveTo>
                    <a:pt x="0" y="412"/>
                  </a:moveTo>
                  <a:cubicBezTo>
                    <a:pt x="0" y="48"/>
                    <a:pt x="0" y="48"/>
                    <a:pt x="0" y="48"/>
                  </a:cubicBezTo>
                  <a:cubicBezTo>
                    <a:pt x="0" y="22"/>
                    <a:pt x="22" y="0"/>
                    <a:pt x="48" y="0"/>
                  </a:cubicBezTo>
                  <a:cubicBezTo>
                    <a:pt x="641" y="0"/>
                    <a:pt x="641" y="0"/>
                    <a:pt x="641" y="0"/>
                  </a:cubicBezTo>
                  <a:cubicBezTo>
                    <a:pt x="668" y="0"/>
                    <a:pt x="689" y="22"/>
                    <a:pt x="689" y="48"/>
                  </a:cubicBezTo>
                  <a:cubicBezTo>
                    <a:pt x="689" y="412"/>
                    <a:pt x="689" y="412"/>
                    <a:pt x="689" y="412"/>
                  </a:cubicBezTo>
                  <a:lnTo>
                    <a:pt x="0" y="412"/>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58"/>
            <p:cNvSpPr/>
            <p:nvPr/>
          </p:nvSpPr>
          <p:spPr>
            <a:xfrm>
              <a:off x="9763124" y="2146302"/>
              <a:ext cx="1917700" cy="1147763"/>
            </a:xfrm>
            <a:custGeom>
              <a:avLst/>
              <a:gdLst/>
              <a:ahLst/>
              <a:cxnLst/>
              <a:rect l="l" t="t" r="r" b="b"/>
              <a:pathLst>
                <a:path w="689" h="412" extrusionOk="0">
                  <a:moveTo>
                    <a:pt x="0" y="412"/>
                  </a:moveTo>
                  <a:cubicBezTo>
                    <a:pt x="0" y="48"/>
                    <a:pt x="0" y="48"/>
                    <a:pt x="0" y="48"/>
                  </a:cubicBezTo>
                  <a:cubicBezTo>
                    <a:pt x="0" y="22"/>
                    <a:pt x="22" y="0"/>
                    <a:pt x="48" y="0"/>
                  </a:cubicBezTo>
                  <a:cubicBezTo>
                    <a:pt x="641" y="0"/>
                    <a:pt x="641" y="0"/>
                    <a:pt x="641" y="0"/>
                  </a:cubicBezTo>
                  <a:cubicBezTo>
                    <a:pt x="668" y="0"/>
                    <a:pt x="689" y="22"/>
                    <a:pt x="689" y="48"/>
                  </a:cubicBezTo>
                  <a:cubicBezTo>
                    <a:pt x="689" y="412"/>
                    <a:pt x="689" y="412"/>
                    <a:pt x="689" y="412"/>
                  </a:cubicBezTo>
                  <a:lnTo>
                    <a:pt x="0" y="412"/>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58"/>
            <p:cNvSpPr/>
            <p:nvPr/>
          </p:nvSpPr>
          <p:spPr>
            <a:xfrm>
              <a:off x="10679112" y="3371852"/>
              <a:ext cx="87313" cy="82550"/>
            </a:xfrm>
            <a:prstGeom prst="ellipse">
              <a:avLst/>
            </a:prstGeom>
            <a:solidFill>
              <a:srgbClr val="D5DADB"/>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41" name="Google Shape;141;p58"/>
            <p:cNvCxnSpPr/>
            <p:nvPr/>
          </p:nvCxnSpPr>
          <p:spPr>
            <a:xfrm rot="10800000" flipH="1">
              <a:off x="10501312" y="2489202"/>
              <a:ext cx="152400" cy="152400"/>
            </a:xfrm>
            <a:prstGeom prst="straightConnector1">
              <a:avLst/>
            </a:prstGeom>
            <a:noFill/>
            <a:ln w="22225" cap="rnd" cmpd="sng">
              <a:solidFill>
                <a:srgbClr val="3F4749"/>
              </a:solidFill>
              <a:prstDash val="solid"/>
              <a:round/>
              <a:headEnd type="none" w="med" len="med"/>
              <a:tailEnd type="none" w="med" len="med"/>
            </a:ln>
          </p:spPr>
        </p:cxnSp>
        <p:cxnSp>
          <p:nvCxnSpPr>
            <p:cNvPr id="142" name="Google Shape;142;p58"/>
            <p:cNvCxnSpPr/>
            <p:nvPr/>
          </p:nvCxnSpPr>
          <p:spPr>
            <a:xfrm rot="10800000" flipH="1">
              <a:off x="10790237" y="2489202"/>
              <a:ext cx="157163" cy="152400"/>
            </a:xfrm>
            <a:prstGeom prst="straightConnector1">
              <a:avLst/>
            </a:prstGeom>
            <a:noFill/>
            <a:ln w="22225" cap="rnd" cmpd="sng">
              <a:solidFill>
                <a:srgbClr val="3F4749"/>
              </a:solidFill>
              <a:prstDash val="solid"/>
              <a:round/>
              <a:headEnd type="none" w="med" len="med"/>
              <a:tailEnd type="none" w="med" len="med"/>
            </a:ln>
          </p:spPr>
        </p:cxnSp>
        <p:cxnSp>
          <p:nvCxnSpPr>
            <p:cNvPr id="143" name="Google Shape;143;p58"/>
            <p:cNvCxnSpPr/>
            <p:nvPr/>
          </p:nvCxnSpPr>
          <p:spPr>
            <a:xfrm rot="10800000" flipH="1">
              <a:off x="10585449" y="2424114"/>
              <a:ext cx="277813" cy="279400"/>
            </a:xfrm>
            <a:prstGeom prst="straightConnector1">
              <a:avLst/>
            </a:prstGeom>
            <a:noFill/>
            <a:ln w="22225" cap="rnd" cmpd="sng">
              <a:solidFill>
                <a:srgbClr val="3F4749"/>
              </a:solidFill>
              <a:prstDash val="solid"/>
              <a:round/>
              <a:headEnd type="none" w="med" len="med"/>
              <a:tailEnd type="none" w="med" len="med"/>
            </a:ln>
          </p:spPr>
        </p:cxnSp>
        <p:sp>
          <p:nvSpPr>
            <p:cNvPr id="144" name="Google Shape;144;p58"/>
            <p:cNvSpPr/>
            <p:nvPr/>
          </p:nvSpPr>
          <p:spPr>
            <a:xfrm>
              <a:off x="10553699" y="3543302"/>
              <a:ext cx="338138" cy="142875"/>
            </a:xfrm>
            <a:prstGeom prst="rect">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45" name="Google Shape;145;p58"/>
            <p:cNvCxnSpPr/>
            <p:nvPr/>
          </p:nvCxnSpPr>
          <p:spPr>
            <a:xfrm>
              <a:off x="7926387" y="4167189"/>
              <a:ext cx="300038" cy="0"/>
            </a:xfrm>
            <a:prstGeom prst="straightConnector1">
              <a:avLst/>
            </a:prstGeom>
            <a:noFill/>
            <a:ln w="22225" cap="rnd" cmpd="sng">
              <a:solidFill>
                <a:srgbClr val="FFFFFF"/>
              </a:solidFill>
              <a:prstDash val="solid"/>
              <a:round/>
              <a:headEnd type="none" w="med" len="med"/>
              <a:tailEnd type="none" w="med" len="med"/>
            </a:ln>
          </p:spPr>
        </p:cxnSp>
        <p:sp>
          <p:nvSpPr>
            <p:cNvPr id="146" name="Google Shape;146;p58"/>
            <p:cNvSpPr/>
            <p:nvPr/>
          </p:nvSpPr>
          <p:spPr>
            <a:xfrm>
              <a:off x="8032749" y="1943102"/>
              <a:ext cx="606425" cy="581025"/>
            </a:xfrm>
            <a:custGeom>
              <a:avLst/>
              <a:gdLst/>
              <a:ahLst/>
              <a:cxnLst/>
              <a:rect l="l" t="t" r="r" b="b"/>
              <a:pathLst>
                <a:path w="218" h="209" extrusionOk="0">
                  <a:moveTo>
                    <a:pt x="0" y="3"/>
                  </a:moveTo>
                  <a:cubicBezTo>
                    <a:pt x="8" y="1"/>
                    <a:pt x="16" y="0"/>
                    <a:pt x="24" y="0"/>
                  </a:cubicBezTo>
                  <a:cubicBezTo>
                    <a:pt x="73" y="0"/>
                    <a:pt x="114" y="33"/>
                    <a:pt x="125" y="78"/>
                  </a:cubicBezTo>
                  <a:cubicBezTo>
                    <a:pt x="133" y="75"/>
                    <a:pt x="142" y="73"/>
                    <a:pt x="150" y="73"/>
                  </a:cubicBezTo>
                  <a:cubicBezTo>
                    <a:pt x="188" y="73"/>
                    <a:pt x="218" y="103"/>
                    <a:pt x="218" y="141"/>
                  </a:cubicBezTo>
                  <a:cubicBezTo>
                    <a:pt x="218" y="178"/>
                    <a:pt x="188" y="209"/>
                    <a:pt x="150" y="209"/>
                  </a:cubicBezTo>
                  <a:cubicBezTo>
                    <a:pt x="95" y="209"/>
                    <a:pt x="95" y="209"/>
                    <a:pt x="95" y="209"/>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58"/>
            <p:cNvSpPr/>
            <p:nvPr/>
          </p:nvSpPr>
          <p:spPr>
            <a:xfrm>
              <a:off x="7854949" y="1973264"/>
              <a:ext cx="115888" cy="106363"/>
            </a:xfrm>
            <a:custGeom>
              <a:avLst/>
              <a:gdLst/>
              <a:ahLst/>
              <a:cxnLst/>
              <a:rect l="l" t="t" r="r" b="b"/>
              <a:pathLst>
                <a:path w="42" h="38" extrusionOk="0">
                  <a:moveTo>
                    <a:pt x="0" y="38"/>
                  </a:moveTo>
                  <a:cubicBezTo>
                    <a:pt x="10" y="22"/>
                    <a:pt x="24" y="9"/>
                    <a:pt x="42"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58"/>
            <p:cNvSpPr/>
            <p:nvPr/>
          </p:nvSpPr>
          <p:spPr>
            <a:xfrm>
              <a:off x="7648574" y="2132014"/>
              <a:ext cx="180975" cy="109538"/>
            </a:xfrm>
            <a:custGeom>
              <a:avLst/>
              <a:gdLst/>
              <a:ahLst/>
              <a:cxnLst/>
              <a:rect l="l" t="t" r="r" b="b"/>
              <a:pathLst>
                <a:path w="65" h="39" extrusionOk="0">
                  <a:moveTo>
                    <a:pt x="0" y="39"/>
                  </a:moveTo>
                  <a:cubicBezTo>
                    <a:pt x="10" y="32"/>
                    <a:pt x="22" y="27"/>
                    <a:pt x="35" y="27"/>
                  </a:cubicBezTo>
                  <a:cubicBezTo>
                    <a:pt x="43" y="27"/>
                    <a:pt x="51" y="29"/>
                    <a:pt x="58" y="32"/>
                  </a:cubicBezTo>
                  <a:cubicBezTo>
                    <a:pt x="59" y="21"/>
                    <a:pt x="61" y="10"/>
                    <a:pt x="65"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58"/>
            <p:cNvSpPr/>
            <p:nvPr/>
          </p:nvSpPr>
          <p:spPr>
            <a:xfrm>
              <a:off x="7586662" y="2365377"/>
              <a:ext cx="515938" cy="158750"/>
            </a:xfrm>
            <a:custGeom>
              <a:avLst/>
              <a:gdLst/>
              <a:ahLst/>
              <a:cxnLst/>
              <a:rect l="l" t="t" r="r" b="b"/>
              <a:pathLst>
                <a:path w="185" h="57" extrusionOk="0">
                  <a:moveTo>
                    <a:pt x="185" y="57"/>
                  </a:moveTo>
                  <a:cubicBezTo>
                    <a:pt x="57" y="57"/>
                    <a:pt x="57" y="57"/>
                    <a:pt x="57" y="57"/>
                  </a:cubicBezTo>
                  <a:cubicBezTo>
                    <a:pt x="26" y="57"/>
                    <a:pt x="0" y="31"/>
                    <a:pt x="0"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50" name="Google Shape;150;p58"/>
            <p:cNvCxnSpPr/>
            <p:nvPr/>
          </p:nvCxnSpPr>
          <p:spPr>
            <a:xfrm rot="10800000">
              <a:off x="8154987" y="2524127"/>
              <a:ext cx="88900" cy="0"/>
            </a:xfrm>
            <a:prstGeom prst="straightConnector1">
              <a:avLst/>
            </a:prstGeom>
            <a:noFill/>
            <a:ln w="22225" cap="rnd" cmpd="sng">
              <a:solidFill>
                <a:srgbClr val="3F4749"/>
              </a:solidFill>
              <a:prstDash val="solid"/>
              <a:round/>
              <a:headEnd type="none" w="med" len="med"/>
              <a:tailEnd type="none" w="med" len="med"/>
            </a:ln>
          </p:spPr>
        </p:cxnSp>
        <p:sp>
          <p:nvSpPr>
            <p:cNvPr id="151" name="Google Shape;151;p58"/>
            <p:cNvSpPr/>
            <p:nvPr/>
          </p:nvSpPr>
          <p:spPr>
            <a:xfrm>
              <a:off x="6646862" y="2770189"/>
              <a:ext cx="801688" cy="1192213"/>
            </a:xfrm>
            <a:custGeom>
              <a:avLst/>
              <a:gdLst/>
              <a:ahLst/>
              <a:cxnLst/>
              <a:rect l="l" t="t" r="r" b="b"/>
              <a:pathLst>
                <a:path w="288" h="428" extrusionOk="0">
                  <a:moveTo>
                    <a:pt x="236" y="428"/>
                  </a:moveTo>
                  <a:cubicBezTo>
                    <a:pt x="52" y="428"/>
                    <a:pt x="52" y="428"/>
                    <a:pt x="52" y="428"/>
                  </a:cubicBezTo>
                  <a:cubicBezTo>
                    <a:pt x="23" y="428"/>
                    <a:pt x="0" y="405"/>
                    <a:pt x="0" y="376"/>
                  </a:cubicBezTo>
                  <a:cubicBezTo>
                    <a:pt x="0" y="52"/>
                    <a:pt x="0" y="52"/>
                    <a:pt x="0" y="52"/>
                  </a:cubicBezTo>
                  <a:cubicBezTo>
                    <a:pt x="0" y="23"/>
                    <a:pt x="23" y="0"/>
                    <a:pt x="52" y="0"/>
                  </a:cubicBezTo>
                  <a:cubicBezTo>
                    <a:pt x="236" y="0"/>
                    <a:pt x="236" y="0"/>
                    <a:pt x="236" y="0"/>
                  </a:cubicBezTo>
                  <a:cubicBezTo>
                    <a:pt x="265" y="0"/>
                    <a:pt x="288" y="23"/>
                    <a:pt x="288" y="52"/>
                  </a:cubicBezTo>
                  <a:cubicBezTo>
                    <a:pt x="288" y="376"/>
                    <a:pt x="288" y="376"/>
                    <a:pt x="288" y="376"/>
                  </a:cubicBezTo>
                  <a:cubicBezTo>
                    <a:pt x="288" y="405"/>
                    <a:pt x="265" y="428"/>
                    <a:pt x="236" y="428"/>
                  </a:cubicBez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2" name="Google Shape;152;p58"/>
            <p:cNvSpPr/>
            <p:nvPr/>
          </p:nvSpPr>
          <p:spPr>
            <a:xfrm>
              <a:off x="6702424" y="2976564"/>
              <a:ext cx="688975" cy="779463"/>
            </a:xfrm>
            <a:prstGeom prst="rect">
              <a:avLst/>
            </a:pr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58"/>
            <p:cNvSpPr/>
            <p:nvPr/>
          </p:nvSpPr>
          <p:spPr>
            <a:xfrm>
              <a:off x="6994524" y="3808414"/>
              <a:ext cx="104775" cy="103188"/>
            </a:xfrm>
            <a:prstGeom prst="ellipse">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4" name="Google Shape;154;p58"/>
            <p:cNvSpPr/>
            <p:nvPr/>
          </p:nvSpPr>
          <p:spPr>
            <a:xfrm>
              <a:off x="7202487" y="2859089"/>
              <a:ext cx="39688" cy="41275"/>
            </a:xfrm>
            <a:prstGeom prst="ellipse">
              <a:avLst/>
            </a:prstGeom>
            <a:solidFill>
              <a:srgbClr val="3F4749"/>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5" name="Google Shape;155;p58"/>
            <p:cNvSpPr/>
            <p:nvPr/>
          </p:nvSpPr>
          <p:spPr>
            <a:xfrm>
              <a:off x="6943724" y="2847977"/>
              <a:ext cx="206375" cy="66675"/>
            </a:xfrm>
            <a:prstGeom prst="rect">
              <a:avLst/>
            </a:pr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56" name="Google Shape;156;p58"/>
            <p:cNvCxnSpPr/>
            <p:nvPr/>
          </p:nvCxnSpPr>
          <p:spPr>
            <a:xfrm rot="10800000" flipH="1">
              <a:off x="6905624" y="3316289"/>
              <a:ext cx="100013" cy="100013"/>
            </a:xfrm>
            <a:prstGeom prst="straightConnector1">
              <a:avLst/>
            </a:prstGeom>
            <a:noFill/>
            <a:ln w="22225" cap="rnd" cmpd="sng">
              <a:solidFill>
                <a:srgbClr val="3F4749"/>
              </a:solidFill>
              <a:prstDash val="solid"/>
              <a:round/>
              <a:headEnd type="none" w="med" len="med"/>
              <a:tailEnd type="none" w="med" len="med"/>
            </a:ln>
          </p:spPr>
        </p:cxnSp>
        <p:cxnSp>
          <p:nvCxnSpPr>
            <p:cNvPr id="157" name="Google Shape;157;p58"/>
            <p:cNvCxnSpPr/>
            <p:nvPr/>
          </p:nvCxnSpPr>
          <p:spPr>
            <a:xfrm rot="10800000" flipH="1">
              <a:off x="7088187" y="3316289"/>
              <a:ext cx="100013" cy="100013"/>
            </a:xfrm>
            <a:prstGeom prst="straightConnector1">
              <a:avLst/>
            </a:prstGeom>
            <a:noFill/>
            <a:ln w="22225" cap="rnd" cmpd="sng">
              <a:solidFill>
                <a:srgbClr val="3F4749"/>
              </a:solidFill>
              <a:prstDash val="solid"/>
              <a:round/>
              <a:headEnd type="none" w="med" len="med"/>
              <a:tailEnd type="none" w="med" len="med"/>
            </a:ln>
          </p:spPr>
        </p:cxnSp>
        <p:cxnSp>
          <p:nvCxnSpPr>
            <p:cNvPr id="158" name="Google Shape;158;p58"/>
            <p:cNvCxnSpPr/>
            <p:nvPr/>
          </p:nvCxnSpPr>
          <p:spPr>
            <a:xfrm rot="10800000" flipH="1">
              <a:off x="6958012" y="3276602"/>
              <a:ext cx="177800" cy="177800"/>
            </a:xfrm>
            <a:prstGeom prst="straightConnector1">
              <a:avLst/>
            </a:prstGeom>
            <a:noFill/>
            <a:ln w="22225" cap="rnd" cmpd="sng">
              <a:solidFill>
                <a:srgbClr val="3F4749"/>
              </a:solidFill>
              <a:prstDash val="solid"/>
              <a:round/>
              <a:headEnd type="none" w="med" len="med"/>
              <a:tailEnd type="none" w="med" len="med"/>
            </a:ln>
          </p:spPr>
        </p:cxnSp>
        <p:sp>
          <p:nvSpPr>
            <p:cNvPr id="159" name="Google Shape;159;p58"/>
            <p:cNvSpPr/>
            <p:nvPr/>
          </p:nvSpPr>
          <p:spPr>
            <a:xfrm>
              <a:off x="8335962" y="3033714"/>
              <a:ext cx="119063" cy="120650"/>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58"/>
            <p:cNvSpPr/>
            <p:nvPr/>
          </p:nvSpPr>
          <p:spPr>
            <a:xfrm>
              <a:off x="11771312" y="4495802"/>
              <a:ext cx="120650" cy="115888"/>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58"/>
            <p:cNvSpPr/>
            <p:nvPr/>
          </p:nvSpPr>
          <p:spPr>
            <a:xfrm>
              <a:off x="8920162" y="2711452"/>
              <a:ext cx="919163" cy="1308100"/>
            </a:xfrm>
            <a:custGeom>
              <a:avLst/>
              <a:gdLst/>
              <a:ahLst/>
              <a:cxnLst/>
              <a:rect l="l" t="t" r="r" b="b"/>
              <a:pathLst>
                <a:path w="579" h="824" extrusionOk="0">
                  <a:moveTo>
                    <a:pt x="579" y="824"/>
                  </a:moveTo>
                  <a:lnTo>
                    <a:pt x="86" y="824"/>
                  </a:lnTo>
                  <a:lnTo>
                    <a:pt x="0" y="738"/>
                  </a:lnTo>
                  <a:lnTo>
                    <a:pt x="0" y="0"/>
                  </a:lnTo>
                  <a:lnTo>
                    <a:pt x="579" y="0"/>
                  </a:lnTo>
                  <a:lnTo>
                    <a:pt x="579" y="824"/>
                  </a:ln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2" name="Google Shape;162;p58"/>
            <p:cNvSpPr/>
            <p:nvPr/>
          </p:nvSpPr>
          <p:spPr>
            <a:xfrm>
              <a:off x="8920162" y="3883027"/>
              <a:ext cx="136525" cy="136525"/>
            </a:xfrm>
            <a:custGeom>
              <a:avLst/>
              <a:gdLst/>
              <a:ahLst/>
              <a:cxnLst/>
              <a:rect l="l" t="t" r="r" b="b"/>
              <a:pathLst>
                <a:path w="86" h="86" extrusionOk="0">
                  <a:moveTo>
                    <a:pt x="0" y="0"/>
                  </a:moveTo>
                  <a:lnTo>
                    <a:pt x="86" y="86"/>
                  </a:lnTo>
                  <a:lnTo>
                    <a:pt x="86" y="0"/>
                  </a:lnTo>
                  <a:lnTo>
                    <a:pt x="0" y="0"/>
                  </a:lnTo>
                  <a:close/>
                </a:path>
              </a:pathLst>
            </a:custGeom>
            <a:solidFill>
              <a:srgbClr val="D5DADB"/>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63" name="Google Shape;163;p58"/>
            <p:cNvCxnSpPr/>
            <p:nvPr/>
          </p:nvCxnSpPr>
          <p:spPr>
            <a:xfrm>
              <a:off x="9120187" y="2873377"/>
              <a:ext cx="258763" cy="0"/>
            </a:xfrm>
            <a:prstGeom prst="straightConnector1">
              <a:avLst/>
            </a:prstGeom>
            <a:noFill/>
            <a:ln w="22225" cap="rnd" cmpd="sng">
              <a:solidFill>
                <a:srgbClr val="3F4749"/>
              </a:solidFill>
              <a:prstDash val="solid"/>
              <a:round/>
              <a:headEnd type="none" w="med" len="med"/>
              <a:tailEnd type="none" w="med" len="med"/>
            </a:ln>
          </p:spPr>
        </p:cxnSp>
        <p:cxnSp>
          <p:nvCxnSpPr>
            <p:cNvPr id="164" name="Google Shape;164;p58"/>
            <p:cNvCxnSpPr/>
            <p:nvPr/>
          </p:nvCxnSpPr>
          <p:spPr>
            <a:xfrm>
              <a:off x="9120187" y="2922589"/>
              <a:ext cx="258763" cy="0"/>
            </a:xfrm>
            <a:prstGeom prst="straightConnector1">
              <a:avLst/>
            </a:prstGeom>
            <a:noFill/>
            <a:ln w="22225" cap="rnd" cmpd="sng">
              <a:solidFill>
                <a:srgbClr val="3F4749"/>
              </a:solidFill>
              <a:prstDash val="solid"/>
              <a:round/>
              <a:headEnd type="none" w="med" len="med"/>
              <a:tailEnd type="none" w="med" len="med"/>
            </a:ln>
          </p:spPr>
        </p:cxnSp>
        <p:cxnSp>
          <p:nvCxnSpPr>
            <p:cNvPr id="165" name="Google Shape;165;p58"/>
            <p:cNvCxnSpPr/>
            <p:nvPr/>
          </p:nvCxnSpPr>
          <p:spPr>
            <a:xfrm>
              <a:off x="9120187" y="2973389"/>
              <a:ext cx="258763" cy="0"/>
            </a:xfrm>
            <a:prstGeom prst="straightConnector1">
              <a:avLst/>
            </a:prstGeom>
            <a:noFill/>
            <a:ln w="22225" cap="rnd" cmpd="sng">
              <a:solidFill>
                <a:srgbClr val="3F4749"/>
              </a:solidFill>
              <a:prstDash val="solid"/>
              <a:round/>
              <a:headEnd type="none" w="med" len="med"/>
              <a:tailEnd type="none" w="med" len="med"/>
            </a:ln>
          </p:spPr>
        </p:cxnSp>
        <p:cxnSp>
          <p:nvCxnSpPr>
            <p:cNvPr id="166" name="Google Shape;166;p58"/>
            <p:cNvCxnSpPr/>
            <p:nvPr/>
          </p:nvCxnSpPr>
          <p:spPr>
            <a:xfrm>
              <a:off x="9120187" y="3022602"/>
              <a:ext cx="258763" cy="0"/>
            </a:xfrm>
            <a:prstGeom prst="straightConnector1">
              <a:avLst/>
            </a:prstGeom>
            <a:noFill/>
            <a:ln w="22225" cap="rnd" cmpd="sng">
              <a:solidFill>
                <a:srgbClr val="3F4749"/>
              </a:solidFill>
              <a:prstDash val="solid"/>
              <a:round/>
              <a:headEnd type="none" w="med" len="med"/>
              <a:tailEnd type="none" w="med" len="med"/>
            </a:ln>
          </p:spPr>
        </p:cxnSp>
        <p:cxnSp>
          <p:nvCxnSpPr>
            <p:cNvPr id="167" name="Google Shape;167;p58"/>
            <p:cNvCxnSpPr/>
            <p:nvPr/>
          </p:nvCxnSpPr>
          <p:spPr>
            <a:xfrm>
              <a:off x="9120187" y="3154364"/>
              <a:ext cx="531813" cy="0"/>
            </a:xfrm>
            <a:prstGeom prst="straightConnector1">
              <a:avLst/>
            </a:prstGeom>
            <a:noFill/>
            <a:ln w="22225" cap="rnd" cmpd="sng">
              <a:solidFill>
                <a:srgbClr val="3F4749"/>
              </a:solidFill>
              <a:prstDash val="solid"/>
              <a:round/>
              <a:headEnd type="none" w="med" len="med"/>
              <a:tailEnd type="none" w="med" len="med"/>
            </a:ln>
          </p:spPr>
        </p:cxnSp>
        <p:cxnSp>
          <p:nvCxnSpPr>
            <p:cNvPr id="168" name="Google Shape;168;p58"/>
            <p:cNvCxnSpPr/>
            <p:nvPr/>
          </p:nvCxnSpPr>
          <p:spPr>
            <a:xfrm>
              <a:off x="9120187" y="3213102"/>
              <a:ext cx="531813" cy="0"/>
            </a:xfrm>
            <a:prstGeom prst="straightConnector1">
              <a:avLst/>
            </a:prstGeom>
            <a:noFill/>
            <a:ln w="22225" cap="rnd" cmpd="sng">
              <a:solidFill>
                <a:srgbClr val="3F4749"/>
              </a:solidFill>
              <a:prstDash val="solid"/>
              <a:round/>
              <a:headEnd type="none" w="med" len="med"/>
              <a:tailEnd type="none" w="med" len="med"/>
            </a:ln>
          </p:spPr>
        </p:cxnSp>
        <p:cxnSp>
          <p:nvCxnSpPr>
            <p:cNvPr id="169" name="Google Shape;169;p58"/>
            <p:cNvCxnSpPr/>
            <p:nvPr/>
          </p:nvCxnSpPr>
          <p:spPr>
            <a:xfrm>
              <a:off x="9120187" y="3273427"/>
              <a:ext cx="531813" cy="0"/>
            </a:xfrm>
            <a:prstGeom prst="straightConnector1">
              <a:avLst/>
            </a:prstGeom>
            <a:noFill/>
            <a:ln w="22225" cap="rnd" cmpd="sng">
              <a:solidFill>
                <a:srgbClr val="3F4749"/>
              </a:solidFill>
              <a:prstDash val="solid"/>
              <a:round/>
              <a:headEnd type="none" w="med" len="med"/>
              <a:tailEnd type="none" w="med" len="med"/>
            </a:ln>
          </p:spPr>
        </p:cxnSp>
        <p:cxnSp>
          <p:nvCxnSpPr>
            <p:cNvPr id="170" name="Google Shape;170;p58"/>
            <p:cNvCxnSpPr/>
            <p:nvPr/>
          </p:nvCxnSpPr>
          <p:spPr>
            <a:xfrm>
              <a:off x="9120187" y="3568702"/>
              <a:ext cx="531813" cy="0"/>
            </a:xfrm>
            <a:prstGeom prst="straightConnector1">
              <a:avLst/>
            </a:prstGeom>
            <a:noFill/>
            <a:ln w="22225" cap="rnd" cmpd="sng">
              <a:solidFill>
                <a:srgbClr val="3F4749"/>
              </a:solidFill>
              <a:prstDash val="solid"/>
              <a:round/>
              <a:headEnd type="none" w="med" len="med"/>
              <a:tailEnd type="none" w="med" len="med"/>
            </a:ln>
          </p:spPr>
        </p:cxnSp>
        <p:cxnSp>
          <p:nvCxnSpPr>
            <p:cNvPr id="171" name="Google Shape;171;p58"/>
            <p:cNvCxnSpPr/>
            <p:nvPr/>
          </p:nvCxnSpPr>
          <p:spPr>
            <a:xfrm>
              <a:off x="9120187" y="3630614"/>
              <a:ext cx="531813" cy="0"/>
            </a:xfrm>
            <a:prstGeom prst="straightConnector1">
              <a:avLst/>
            </a:prstGeom>
            <a:noFill/>
            <a:ln w="22225" cap="rnd" cmpd="sng">
              <a:solidFill>
                <a:srgbClr val="3F4749"/>
              </a:solidFill>
              <a:prstDash val="solid"/>
              <a:round/>
              <a:headEnd type="none" w="med" len="med"/>
              <a:tailEnd type="none" w="med" len="med"/>
            </a:ln>
          </p:spPr>
        </p:cxnSp>
        <p:cxnSp>
          <p:nvCxnSpPr>
            <p:cNvPr id="172" name="Google Shape;172;p58"/>
            <p:cNvCxnSpPr/>
            <p:nvPr/>
          </p:nvCxnSpPr>
          <p:spPr>
            <a:xfrm>
              <a:off x="9120187" y="3689352"/>
              <a:ext cx="531813" cy="0"/>
            </a:xfrm>
            <a:prstGeom prst="straightConnector1">
              <a:avLst/>
            </a:prstGeom>
            <a:noFill/>
            <a:ln w="22225" cap="rnd" cmpd="sng">
              <a:solidFill>
                <a:srgbClr val="3F4749"/>
              </a:solidFill>
              <a:prstDash val="solid"/>
              <a:round/>
              <a:headEnd type="none" w="med" len="med"/>
              <a:tailEnd type="none" w="med" len="med"/>
            </a:ln>
          </p:spPr>
        </p:cxnSp>
        <p:sp>
          <p:nvSpPr>
            <p:cNvPr id="173" name="Google Shape;173;p58"/>
            <p:cNvSpPr/>
            <p:nvPr/>
          </p:nvSpPr>
          <p:spPr>
            <a:xfrm>
              <a:off x="9120187" y="3328989"/>
              <a:ext cx="158750" cy="158750"/>
            </a:xfrm>
            <a:prstGeom prst="ellipse">
              <a:avLst/>
            </a:prstGeom>
            <a:solidFill>
              <a:srgbClr val="22AB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58"/>
            <p:cNvSpPr/>
            <p:nvPr/>
          </p:nvSpPr>
          <p:spPr>
            <a:xfrm>
              <a:off x="9548812" y="3357564"/>
              <a:ext cx="103188" cy="106363"/>
            </a:xfrm>
            <a:prstGeom prst="ellipse">
              <a:avLst/>
            </a:prstGeom>
            <a:solidFill>
              <a:srgbClr val="FFBD66"/>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58"/>
            <p:cNvSpPr/>
            <p:nvPr/>
          </p:nvSpPr>
          <p:spPr>
            <a:xfrm>
              <a:off x="9344024" y="3349627"/>
              <a:ext cx="149225" cy="133350"/>
            </a:xfrm>
            <a:custGeom>
              <a:avLst/>
              <a:gdLst/>
              <a:ahLst/>
              <a:cxnLst/>
              <a:rect l="l" t="t" r="r" b="b"/>
              <a:pathLst>
                <a:path w="94" h="84" extrusionOk="0">
                  <a:moveTo>
                    <a:pt x="0" y="84"/>
                  </a:moveTo>
                  <a:lnTo>
                    <a:pt x="47" y="0"/>
                  </a:lnTo>
                  <a:lnTo>
                    <a:pt x="94" y="84"/>
                  </a:lnTo>
                  <a:lnTo>
                    <a:pt x="0" y="84"/>
                  </a:lnTo>
                  <a:close/>
                </a:path>
              </a:pathLst>
            </a:custGeom>
            <a:solidFill>
              <a:srgbClr val="FF64B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58"/>
            <p:cNvSpPr/>
            <p:nvPr/>
          </p:nvSpPr>
          <p:spPr>
            <a:xfrm>
              <a:off x="9936162" y="3028952"/>
              <a:ext cx="85725" cy="661988"/>
            </a:xfrm>
            <a:custGeom>
              <a:avLst/>
              <a:gdLst/>
              <a:ahLst/>
              <a:cxnLst/>
              <a:rect l="l" t="t" r="r" b="b"/>
              <a:pathLst>
                <a:path w="54" h="417" extrusionOk="0">
                  <a:moveTo>
                    <a:pt x="0" y="0"/>
                  </a:moveTo>
                  <a:lnTo>
                    <a:pt x="51" y="0"/>
                  </a:lnTo>
                  <a:lnTo>
                    <a:pt x="54" y="417"/>
                  </a:lnTo>
                  <a:lnTo>
                    <a:pt x="4" y="417"/>
                  </a:lnTo>
                  <a:lnTo>
                    <a:pt x="0" y="0"/>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58"/>
            <p:cNvSpPr/>
            <p:nvPr/>
          </p:nvSpPr>
          <p:spPr>
            <a:xfrm>
              <a:off x="9942512" y="3690939"/>
              <a:ext cx="79375" cy="88900"/>
            </a:xfrm>
            <a:custGeom>
              <a:avLst/>
              <a:gdLst/>
              <a:ahLst/>
              <a:cxnLst/>
              <a:rect l="l" t="t" r="r" b="b"/>
              <a:pathLst>
                <a:path w="50" h="56" extrusionOk="0">
                  <a:moveTo>
                    <a:pt x="50" y="0"/>
                  </a:moveTo>
                  <a:lnTo>
                    <a:pt x="26" y="56"/>
                  </a:lnTo>
                  <a:lnTo>
                    <a:pt x="0" y="0"/>
                  </a:lnTo>
                  <a:lnTo>
                    <a:pt x="50" y="0"/>
                  </a:lnTo>
                  <a:close/>
                </a:path>
              </a:pathLst>
            </a:custGeom>
            <a:solidFill>
              <a:srgbClr val="FFBD66"/>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58"/>
            <p:cNvSpPr/>
            <p:nvPr/>
          </p:nvSpPr>
          <p:spPr>
            <a:xfrm>
              <a:off x="9966324" y="3744914"/>
              <a:ext cx="31750" cy="34925"/>
            </a:xfrm>
            <a:custGeom>
              <a:avLst/>
              <a:gdLst/>
              <a:ahLst/>
              <a:cxnLst/>
              <a:rect l="l" t="t" r="r" b="b"/>
              <a:pathLst>
                <a:path w="20" h="22" extrusionOk="0">
                  <a:moveTo>
                    <a:pt x="20" y="0"/>
                  </a:moveTo>
                  <a:lnTo>
                    <a:pt x="0" y="0"/>
                  </a:lnTo>
                  <a:lnTo>
                    <a:pt x="11" y="22"/>
                  </a:lnTo>
                  <a:lnTo>
                    <a:pt x="20" y="0"/>
                  </a:lnTo>
                  <a:close/>
                </a:path>
              </a:pathLst>
            </a:custGeom>
            <a:solidFill>
              <a:srgbClr val="3F4749"/>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79" name="Google Shape;179;p58"/>
            <p:cNvCxnSpPr/>
            <p:nvPr/>
          </p:nvCxnSpPr>
          <p:spPr>
            <a:xfrm>
              <a:off x="9975849" y="3028952"/>
              <a:ext cx="4763" cy="661988"/>
            </a:xfrm>
            <a:prstGeom prst="straightConnector1">
              <a:avLst/>
            </a:prstGeom>
            <a:noFill/>
            <a:ln w="22225" cap="rnd" cmpd="sng">
              <a:solidFill>
                <a:srgbClr val="3F4749"/>
              </a:solidFill>
              <a:prstDash val="solid"/>
              <a:round/>
              <a:headEnd type="none" w="med" len="med"/>
              <a:tailEnd type="none" w="med" len="med"/>
            </a:ln>
          </p:spPr>
        </p:cxnSp>
        <p:sp>
          <p:nvSpPr>
            <p:cNvPr id="180" name="Google Shape;180;p58"/>
            <p:cNvSpPr/>
            <p:nvPr/>
          </p:nvSpPr>
          <p:spPr>
            <a:xfrm>
              <a:off x="9932987" y="2989264"/>
              <a:ext cx="84138" cy="39688"/>
            </a:xfrm>
            <a:custGeom>
              <a:avLst/>
              <a:gdLst/>
              <a:ahLst/>
              <a:cxnLst/>
              <a:rect l="l" t="t" r="r" b="b"/>
              <a:pathLst>
                <a:path w="53" h="25" extrusionOk="0">
                  <a:moveTo>
                    <a:pt x="0" y="0"/>
                  </a:moveTo>
                  <a:lnTo>
                    <a:pt x="53" y="0"/>
                  </a:lnTo>
                  <a:lnTo>
                    <a:pt x="53" y="25"/>
                  </a:lnTo>
                  <a:lnTo>
                    <a:pt x="2" y="25"/>
                  </a:lnTo>
                  <a:lnTo>
                    <a:pt x="0" y="0"/>
                  </a:lnTo>
                  <a:close/>
                </a:path>
              </a:pathLst>
            </a:cu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58"/>
            <p:cNvSpPr/>
            <p:nvPr/>
          </p:nvSpPr>
          <p:spPr>
            <a:xfrm>
              <a:off x="9932987" y="2919414"/>
              <a:ext cx="84138" cy="69850"/>
            </a:xfrm>
            <a:prstGeom prst="rect">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83"/>
        <p:cNvGrpSpPr/>
        <p:nvPr/>
      </p:nvGrpSpPr>
      <p:grpSpPr>
        <a:xfrm>
          <a:off x="0" y="0"/>
          <a:ext cx="0" cy="0"/>
          <a:chOff x="0" y="0"/>
          <a:chExt cx="0" cy="0"/>
        </a:xfrm>
      </p:grpSpPr>
      <p:sp>
        <p:nvSpPr>
          <p:cNvPr id="184" name="Google Shape;184;p60"/>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0"/>
          <p:cNvSpPr txBox="1">
            <a:spLocks noGrp="1"/>
          </p:cNvSpPr>
          <p:nvPr>
            <p:ph type="body" idx="1"/>
          </p:nvPr>
        </p:nvSpPr>
        <p:spPr>
          <a:xfrm>
            <a:off x="502444" y="1123951"/>
            <a:ext cx="8137922" cy="50196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6" name="Google Shape;186;p60"/>
          <p:cNvSpPr txBox="1">
            <a:spLocks noGrp="1"/>
          </p:cNvSpPr>
          <p:nvPr>
            <p:ph type="dt" idx="10"/>
          </p:nvPr>
        </p:nvSpPr>
        <p:spPr>
          <a:xfrm>
            <a:off x="4051299" y="6240464"/>
            <a:ext cx="1041402" cy="2063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60"/>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0"/>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末尾幻灯片">
  <p:cSld name="末尾幻灯片">
    <p:spTree>
      <p:nvGrpSpPr>
        <p:cNvPr id="1" name="Shape 189"/>
        <p:cNvGrpSpPr/>
        <p:nvPr/>
      </p:nvGrpSpPr>
      <p:grpSpPr>
        <a:xfrm>
          <a:off x="0" y="0"/>
          <a:ext cx="0" cy="0"/>
          <a:chOff x="0" y="0"/>
          <a:chExt cx="0" cy="0"/>
        </a:xfrm>
      </p:grpSpPr>
      <p:sp>
        <p:nvSpPr>
          <p:cNvPr id="190" name="Google Shape;190;p61"/>
          <p:cNvSpPr/>
          <p:nvPr/>
        </p:nvSpPr>
        <p:spPr>
          <a:xfrm>
            <a:off x="1333500" y="5391"/>
            <a:ext cx="7810500" cy="6852609"/>
          </a:xfrm>
          <a:custGeom>
            <a:avLst/>
            <a:gdLst/>
            <a:ahLst/>
            <a:cxnLst/>
            <a:rect l="l" t="t" r="r" b="b"/>
            <a:pathLst>
              <a:path w="5384800" h="6858000" extrusionOk="0">
                <a:moveTo>
                  <a:pt x="0" y="6858000"/>
                </a:moveTo>
                <a:lnTo>
                  <a:pt x="5384800" y="0"/>
                </a:lnTo>
                <a:lnTo>
                  <a:pt x="5384800" y="6858000"/>
                </a:lnTo>
                <a:lnTo>
                  <a:pt x="0" y="6858000"/>
                </a:lnTo>
                <a:close/>
              </a:path>
            </a:pathLst>
          </a:custGeom>
          <a:solidFill>
            <a:srgbClr val="7FEF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61"/>
          <p:cNvSpPr txBox="1">
            <a:spLocks noGrp="1"/>
          </p:cNvSpPr>
          <p:nvPr>
            <p:ph type="ctrTitle"/>
          </p:nvPr>
        </p:nvSpPr>
        <p:spPr>
          <a:xfrm>
            <a:off x="843892" y="1712964"/>
            <a:ext cx="2988902" cy="86513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400"/>
              <a:buFont typeface="Arial"/>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1"/>
          <p:cNvSpPr txBox="1">
            <a:spLocks noGrp="1"/>
          </p:cNvSpPr>
          <p:nvPr>
            <p:ph type="body" idx="1"/>
          </p:nvPr>
        </p:nvSpPr>
        <p:spPr>
          <a:xfrm>
            <a:off x="843892" y="3108406"/>
            <a:ext cx="2988902" cy="31087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1200"/>
              <a:buNone/>
              <a:defRPr sz="1200">
                <a:solidFill>
                  <a:schemeClr val="dk1"/>
                </a:solidFill>
              </a:defRPr>
            </a:lvl1pPr>
            <a:lvl2pPr marL="914400" lvl="1" indent="-323850" algn="l">
              <a:lnSpc>
                <a:spcPct val="90000"/>
              </a:lnSpc>
              <a:spcBef>
                <a:spcPts val="375"/>
              </a:spcBef>
              <a:spcAft>
                <a:spcPts val="0"/>
              </a:spcAft>
              <a:buClr>
                <a:schemeClr val="dk1"/>
              </a:buClr>
              <a:buSzPts val="1500"/>
              <a:buChar char="•"/>
              <a:defRPr sz="1500"/>
            </a:lvl2pPr>
            <a:lvl3pPr marL="1371600" lvl="2" indent="-314325" algn="l">
              <a:lnSpc>
                <a:spcPct val="90000"/>
              </a:lnSpc>
              <a:spcBef>
                <a:spcPts val="375"/>
              </a:spcBef>
              <a:spcAft>
                <a:spcPts val="0"/>
              </a:spcAft>
              <a:buClr>
                <a:schemeClr val="dk1"/>
              </a:buClr>
              <a:buSzPts val="1350"/>
              <a:buChar char="•"/>
              <a:defRPr sz="1350"/>
            </a:lvl3pPr>
            <a:lvl4pPr marL="1828800" lvl="3" indent="-304800" algn="l">
              <a:lnSpc>
                <a:spcPct val="90000"/>
              </a:lnSpc>
              <a:spcBef>
                <a:spcPts val="375"/>
              </a:spcBef>
              <a:spcAft>
                <a:spcPts val="0"/>
              </a:spcAft>
              <a:buClr>
                <a:schemeClr val="dk1"/>
              </a:buClr>
              <a:buSzPts val="1200"/>
              <a:buChar char="•"/>
              <a:defRPr sz="1200"/>
            </a:lvl4pPr>
            <a:lvl5pPr marL="2286000" lvl="4" indent="-304800" algn="l">
              <a:lnSpc>
                <a:spcPct val="90000"/>
              </a:lnSpc>
              <a:spcBef>
                <a:spcPts val="375"/>
              </a:spcBef>
              <a:spcAft>
                <a:spcPts val="0"/>
              </a:spcAft>
              <a:buClr>
                <a:schemeClr val="dk1"/>
              </a:buClr>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3" name="Google Shape;193;p61"/>
          <p:cNvSpPr txBox="1">
            <a:spLocks noGrp="1"/>
          </p:cNvSpPr>
          <p:nvPr>
            <p:ph type="body" idx="2"/>
          </p:nvPr>
        </p:nvSpPr>
        <p:spPr>
          <a:xfrm>
            <a:off x="843892" y="3424040"/>
            <a:ext cx="2988902" cy="31087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1200"/>
              <a:buNone/>
              <a:defRPr sz="1200">
                <a:solidFill>
                  <a:schemeClr val="dk1"/>
                </a:solidFill>
              </a:defRPr>
            </a:lvl1pPr>
            <a:lvl2pPr marL="914400" lvl="1" indent="-323850" algn="l">
              <a:lnSpc>
                <a:spcPct val="90000"/>
              </a:lnSpc>
              <a:spcBef>
                <a:spcPts val="375"/>
              </a:spcBef>
              <a:spcAft>
                <a:spcPts val="0"/>
              </a:spcAft>
              <a:buClr>
                <a:schemeClr val="dk1"/>
              </a:buClr>
              <a:buSzPts val="1500"/>
              <a:buChar char="•"/>
              <a:defRPr sz="1500"/>
            </a:lvl2pPr>
            <a:lvl3pPr marL="1371600" lvl="2" indent="-314325" algn="l">
              <a:lnSpc>
                <a:spcPct val="90000"/>
              </a:lnSpc>
              <a:spcBef>
                <a:spcPts val="375"/>
              </a:spcBef>
              <a:spcAft>
                <a:spcPts val="0"/>
              </a:spcAft>
              <a:buClr>
                <a:schemeClr val="dk1"/>
              </a:buClr>
              <a:buSzPts val="1350"/>
              <a:buChar char="•"/>
              <a:defRPr sz="1350"/>
            </a:lvl3pPr>
            <a:lvl4pPr marL="1828800" lvl="3" indent="-304800" algn="l">
              <a:lnSpc>
                <a:spcPct val="90000"/>
              </a:lnSpc>
              <a:spcBef>
                <a:spcPts val="375"/>
              </a:spcBef>
              <a:spcAft>
                <a:spcPts val="0"/>
              </a:spcAft>
              <a:buClr>
                <a:schemeClr val="dk1"/>
              </a:buClr>
              <a:buSzPts val="1200"/>
              <a:buChar char="•"/>
              <a:defRPr sz="1200"/>
            </a:lvl4pPr>
            <a:lvl5pPr marL="2286000" lvl="4" indent="-304800" algn="l">
              <a:lnSpc>
                <a:spcPct val="90000"/>
              </a:lnSpc>
              <a:spcBef>
                <a:spcPts val="375"/>
              </a:spcBef>
              <a:spcAft>
                <a:spcPts val="0"/>
              </a:spcAft>
              <a:buClr>
                <a:schemeClr val="dk1"/>
              </a:buClr>
              <a:buSzPts val="1200"/>
              <a:buChar char="•"/>
              <a:defRPr sz="1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194" name="Google Shape;194;p61"/>
          <p:cNvGrpSpPr/>
          <p:nvPr/>
        </p:nvGrpSpPr>
        <p:grpSpPr>
          <a:xfrm>
            <a:off x="0" y="3709336"/>
            <a:ext cx="9144000" cy="2694642"/>
            <a:chOff x="0" y="3709336"/>
            <a:chExt cx="9144000" cy="2694642"/>
          </a:xfrm>
        </p:grpSpPr>
        <p:cxnSp>
          <p:nvCxnSpPr>
            <p:cNvPr id="195" name="Google Shape;195;p61"/>
            <p:cNvCxnSpPr/>
            <p:nvPr/>
          </p:nvCxnSpPr>
          <p:spPr>
            <a:xfrm>
              <a:off x="3761314" y="5116039"/>
              <a:ext cx="5382686" cy="0"/>
            </a:xfrm>
            <a:prstGeom prst="straightConnector1">
              <a:avLst/>
            </a:prstGeom>
            <a:noFill/>
            <a:ln w="22225" cap="rnd" cmpd="sng">
              <a:solidFill>
                <a:srgbClr val="3F4749"/>
              </a:solidFill>
              <a:prstDash val="solid"/>
              <a:round/>
              <a:headEnd type="none" w="med" len="med"/>
              <a:tailEnd type="none" w="med" len="med"/>
            </a:ln>
          </p:spPr>
        </p:cxnSp>
        <p:cxnSp>
          <p:nvCxnSpPr>
            <p:cNvPr id="196" name="Google Shape;196;p61"/>
            <p:cNvCxnSpPr/>
            <p:nvPr/>
          </p:nvCxnSpPr>
          <p:spPr>
            <a:xfrm>
              <a:off x="6495544" y="6297089"/>
              <a:ext cx="405120" cy="0"/>
            </a:xfrm>
            <a:prstGeom prst="straightConnector1">
              <a:avLst/>
            </a:prstGeom>
            <a:noFill/>
            <a:ln w="22225" cap="rnd" cmpd="sng">
              <a:solidFill>
                <a:srgbClr val="3F4749"/>
              </a:solidFill>
              <a:prstDash val="solid"/>
              <a:round/>
              <a:headEnd type="none" w="med" len="med"/>
              <a:tailEnd type="none" w="med" len="med"/>
            </a:ln>
          </p:spPr>
        </p:cxnSp>
        <p:cxnSp>
          <p:nvCxnSpPr>
            <p:cNvPr id="197" name="Google Shape;197;p61"/>
            <p:cNvCxnSpPr/>
            <p:nvPr/>
          </p:nvCxnSpPr>
          <p:spPr>
            <a:xfrm>
              <a:off x="5239275" y="6352513"/>
              <a:ext cx="405120" cy="0"/>
            </a:xfrm>
            <a:prstGeom prst="straightConnector1">
              <a:avLst/>
            </a:prstGeom>
            <a:noFill/>
            <a:ln w="22225" cap="rnd" cmpd="sng">
              <a:solidFill>
                <a:srgbClr val="3F4749"/>
              </a:solidFill>
              <a:prstDash val="solid"/>
              <a:round/>
              <a:headEnd type="none" w="med" len="med"/>
              <a:tailEnd type="none" w="med" len="med"/>
            </a:ln>
          </p:spPr>
        </p:cxnSp>
        <p:cxnSp>
          <p:nvCxnSpPr>
            <p:cNvPr id="198" name="Google Shape;198;p61"/>
            <p:cNvCxnSpPr/>
            <p:nvPr/>
          </p:nvCxnSpPr>
          <p:spPr>
            <a:xfrm>
              <a:off x="4929167" y="6352513"/>
              <a:ext cx="164952" cy="0"/>
            </a:xfrm>
            <a:prstGeom prst="straightConnector1">
              <a:avLst/>
            </a:prstGeom>
            <a:noFill/>
            <a:ln w="22225" cap="rnd" cmpd="sng">
              <a:solidFill>
                <a:srgbClr val="3F4749"/>
              </a:solidFill>
              <a:prstDash val="solid"/>
              <a:round/>
              <a:headEnd type="none" w="med" len="med"/>
              <a:tailEnd type="none" w="med" len="med"/>
            </a:ln>
          </p:spPr>
        </p:cxnSp>
        <p:cxnSp>
          <p:nvCxnSpPr>
            <p:cNvPr id="199" name="Google Shape;199;p61"/>
            <p:cNvCxnSpPr/>
            <p:nvPr/>
          </p:nvCxnSpPr>
          <p:spPr>
            <a:xfrm>
              <a:off x="6037639" y="4667372"/>
              <a:ext cx="3106360" cy="0"/>
            </a:xfrm>
            <a:prstGeom prst="straightConnector1">
              <a:avLst/>
            </a:prstGeom>
            <a:noFill/>
            <a:ln w="22225" cap="rnd" cmpd="sng">
              <a:solidFill>
                <a:srgbClr val="3F4749"/>
              </a:solidFill>
              <a:prstDash val="solid"/>
              <a:round/>
              <a:headEnd type="none" w="med" len="med"/>
              <a:tailEnd type="none" w="med" len="med"/>
            </a:ln>
          </p:spPr>
        </p:cxnSp>
        <p:cxnSp>
          <p:nvCxnSpPr>
            <p:cNvPr id="200" name="Google Shape;200;p61"/>
            <p:cNvCxnSpPr/>
            <p:nvPr/>
          </p:nvCxnSpPr>
          <p:spPr>
            <a:xfrm>
              <a:off x="0" y="6097829"/>
              <a:ext cx="6279128" cy="0"/>
            </a:xfrm>
            <a:prstGeom prst="straightConnector1">
              <a:avLst/>
            </a:prstGeom>
            <a:noFill/>
            <a:ln w="22225" cap="rnd" cmpd="sng">
              <a:solidFill>
                <a:srgbClr val="3F4749"/>
              </a:solidFill>
              <a:prstDash val="solid"/>
              <a:round/>
              <a:headEnd type="none" w="med" len="med"/>
              <a:tailEnd type="none" w="med" len="med"/>
            </a:ln>
          </p:spPr>
        </p:cxnSp>
        <p:sp>
          <p:nvSpPr>
            <p:cNvPr id="201" name="Google Shape;201;p61"/>
            <p:cNvSpPr/>
            <p:nvPr/>
          </p:nvSpPr>
          <p:spPr>
            <a:xfrm>
              <a:off x="7650201" y="5137153"/>
              <a:ext cx="546318" cy="146477"/>
            </a:xfrm>
            <a:custGeom>
              <a:avLst/>
              <a:gdLst/>
              <a:ahLst/>
              <a:cxnLst/>
              <a:rect l="l" t="t" r="r" b="b"/>
              <a:pathLst>
                <a:path w="236" h="63" extrusionOk="0">
                  <a:moveTo>
                    <a:pt x="203" y="9"/>
                  </a:moveTo>
                  <a:cubicBezTo>
                    <a:pt x="181" y="4"/>
                    <a:pt x="151" y="0"/>
                    <a:pt x="118" y="0"/>
                  </a:cubicBezTo>
                  <a:cubicBezTo>
                    <a:pt x="84" y="0"/>
                    <a:pt x="54" y="4"/>
                    <a:pt x="33" y="9"/>
                  </a:cubicBezTo>
                  <a:cubicBezTo>
                    <a:pt x="0" y="9"/>
                    <a:pt x="0" y="9"/>
                    <a:pt x="0" y="9"/>
                  </a:cubicBezTo>
                  <a:cubicBezTo>
                    <a:pt x="0" y="31"/>
                    <a:pt x="0" y="31"/>
                    <a:pt x="0" y="31"/>
                  </a:cubicBezTo>
                  <a:cubicBezTo>
                    <a:pt x="0" y="49"/>
                    <a:pt x="52" y="63"/>
                    <a:pt x="118" y="63"/>
                  </a:cubicBezTo>
                  <a:cubicBezTo>
                    <a:pt x="183" y="63"/>
                    <a:pt x="236" y="49"/>
                    <a:pt x="236" y="31"/>
                  </a:cubicBezTo>
                  <a:cubicBezTo>
                    <a:pt x="236" y="9"/>
                    <a:pt x="236" y="9"/>
                    <a:pt x="236" y="9"/>
                  </a:cubicBezTo>
                  <a:lnTo>
                    <a:pt x="203" y="9"/>
                  </a:lnTo>
                  <a:close/>
                </a:path>
              </a:pathLst>
            </a:cu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61"/>
            <p:cNvSpPr/>
            <p:nvPr/>
          </p:nvSpPr>
          <p:spPr>
            <a:xfrm>
              <a:off x="7650201" y="5085688"/>
              <a:ext cx="546318" cy="146477"/>
            </a:xfrm>
            <a:prstGeom prst="ellipse">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61"/>
            <p:cNvSpPr/>
            <p:nvPr/>
          </p:nvSpPr>
          <p:spPr>
            <a:xfrm>
              <a:off x="7032624" y="4832323"/>
              <a:ext cx="1780153" cy="207179"/>
            </a:xfrm>
            <a:custGeom>
              <a:avLst/>
              <a:gdLst/>
              <a:ahLst/>
              <a:cxnLst/>
              <a:rect l="l" t="t" r="r" b="b"/>
              <a:pathLst>
                <a:path w="769" h="90" extrusionOk="0">
                  <a:moveTo>
                    <a:pt x="0" y="2"/>
                  </a:moveTo>
                  <a:cubicBezTo>
                    <a:pt x="0" y="51"/>
                    <a:pt x="40" y="90"/>
                    <a:pt x="88" y="90"/>
                  </a:cubicBezTo>
                  <a:cubicBezTo>
                    <a:pt x="681" y="90"/>
                    <a:pt x="681" y="90"/>
                    <a:pt x="681" y="90"/>
                  </a:cubicBezTo>
                  <a:cubicBezTo>
                    <a:pt x="730" y="90"/>
                    <a:pt x="769" y="51"/>
                    <a:pt x="769" y="2"/>
                  </a:cubicBezTo>
                  <a:cubicBezTo>
                    <a:pt x="769" y="0"/>
                    <a:pt x="769" y="0"/>
                    <a:pt x="769" y="0"/>
                  </a:cubicBezTo>
                  <a:cubicBezTo>
                    <a:pt x="0" y="0"/>
                    <a:pt x="0" y="0"/>
                    <a:pt x="0" y="0"/>
                  </a:cubicBezTo>
                  <a:lnTo>
                    <a:pt x="0" y="2"/>
                  </a:ln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61"/>
            <p:cNvSpPr/>
            <p:nvPr/>
          </p:nvSpPr>
          <p:spPr>
            <a:xfrm>
              <a:off x="7032624" y="3785873"/>
              <a:ext cx="1780153" cy="1046451"/>
            </a:xfrm>
            <a:custGeom>
              <a:avLst/>
              <a:gdLst/>
              <a:ahLst/>
              <a:cxnLst/>
              <a:rect l="l" t="t" r="r" b="b"/>
              <a:pathLst>
                <a:path w="769" h="452" extrusionOk="0">
                  <a:moveTo>
                    <a:pt x="681" y="0"/>
                  </a:moveTo>
                  <a:cubicBezTo>
                    <a:pt x="88" y="0"/>
                    <a:pt x="88" y="0"/>
                    <a:pt x="88" y="0"/>
                  </a:cubicBezTo>
                  <a:cubicBezTo>
                    <a:pt x="40" y="0"/>
                    <a:pt x="0" y="39"/>
                    <a:pt x="0" y="88"/>
                  </a:cubicBezTo>
                  <a:cubicBezTo>
                    <a:pt x="0" y="452"/>
                    <a:pt x="0" y="452"/>
                    <a:pt x="0" y="452"/>
                  </a:cubicBezTo>
                  <a:cubicBezTo>
                    <a:pt x="769" y="452"/>
                    <a:pt x="769" y="452"/>
                    <a:pt x="769" y="452"/>
                  </a:cubicBezTo>
                  <a:cubicBezTo>
                    <a:pt x="769" y="88"/>
                    <a:pt x="769" y="88"/>
                    <a:pt x="769" y="88"/>
                  </a:cubicBezTo>
                  <a:cubicBezTo>
                    <a:pt x="769" y="39"/>
                    <a:pt x="730" y="0"/>
                    <a:pt x="681" y="0"/>
                  </a:cubicBezTo>
                  <a:close/>
                </a:path>
              </a:pathLst>
            </a:custGeom>
            <a:solidFill>
              <a:srgbClr val="545C5E"/>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61"/>
            <p:cNvSpPr/>
            <p:nvPr/>
          </p:nvSpPr>
          <p:spPr>
            <a:xfrm>
              <a:off x="7124997" y="3878246"/>
              <a:ext cx="1594088" cy="954078"/>
            </a:xfrm>
            <a:custGeom>
              <a:avLst/>
              <a:gdLst/>
              <a:ahLst/>
              <a:cxnLst/>
              <a:rect l="l" t="t" r="r" b="b"/>
              <a:pathLst>
                <a:path w="689" h="412" extrusionOk="0">
                  <a:moveTo>
                    <a:pt x="0" y="412"/>
                  </a:moveTo>
                  <a:cubicBezTo>
                    <a:pt x="0" y="48"/>
                    <a:pt x="0" y="48"/>
                    <a:pt x="0" y="48"/>
                  </a:cubicBezTo>
                  <a:cubicBezTo>
                    <a:pt x="0" y="22"/>
                    <a:pt x="22" y="0"/>
                    <a:pt x="48" y="0"/>
                  </a:cubicBezTo>
                  <a:cubicBezTo>
                    <a:pt x="641" y="0"/>
                    <a:pt x="641" y="0"/>
                    <a:pt x="641" y="0"/>
                  </a:cubicBezTo>
                  <a:cubicBezTo>
                    <a:pt x="668" y="0"/>
                    <a:pt x="689" y="22"/>
                    <a:pt x="689" y="48"/>
                  </a:cubicBezTo>
                  <a:cubicBezTo>
                    <a:pt x="689" y="412"/>
                    <a:pt x="689" y="412"/>
                    <a:pt x="689" y="412"/>
                  </a:cubicBezTo>
                  <a:lnTo>
                    <a:pt x="0" y="412"/>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61"/>
            <p:cNvSpPr/>
            <p:nvPr/>
          </p:nvSpPr>
          <p:spPr>
            <a:xfrm>
              <a:off x="7124997" y="3878246"/>
              <a:ext cx="1594088" cy="954078"/>
            </a:xfrm>
            <a:custGeom>
              <a:avLst/>
              <a:gdLst/>
              <a:ahLst/>
              <a:cxnLst/>
              <a:rect l="l" t="t" r="r" b="b"/>
              <a:pathLst>
                <a:path w="689" h="412" extrusionOk="0">
                  <a:moveTo>
                    <a:pt x="0" y="412"/>
                  </a:moveTo>
                  <a:cubicBezTo>
                    <a:pt x="0" y="48"/>
                    <a:pt x="0" y="48"/>
                    <a:pt x="0" y="48"/>
                  </a:cubicBezTo>
                  <a:cubicBezTo>
                    <a:pt x="0" y="22"/>
                    <a:pt x="22" y="0"/>
                    <a:pt x="48" y="0"/>
                  </a:cubicBezTo>
                  <a:cubicBezTo>
                    <a:pt x="641" y="0"/>
                    <a:pt x="641" y="0"/>
                    <a:pt x="641" y="0"/>
                  </a:cubicBezTo>
                  <a:cubicBezTo>
                    <a:pt x="668" y="0"/>
                    <a:pt x="689" y="22"/>
                    <a:pt x="689" y="48"/>
                  </a:cubicBezTo>
                  <a:cubicBezTo>
                    <a:pt x="689" y="412"/>
                    <a:pt x="689" y="412"/>
                    <a:pt x="689" y="412"/>
                  </a:cubicBezTo>
                  <a:lnTo>
                    <a:pt x="0" y="412"/>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61"/>
            <p:cNvSpPr/>
            <p:nvPr/>
          </p:nvSpPr>
          <p:spPr>
            <a:xfrm>
              <a:off x="7886412" y="4896984"/>
              <a:ext cx="72579" cy="68620"/>
            </a:xfrm>
            <a:prstGeom prst="ellipse">
              <a:avLst/>
            </a:prstGeom>
            <a:solidFill>
              <a:srgbClr val="D5DADB"/>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08" name="Google Shape;208;p61"/>
            <p:cNvCxnSpPr/>
            <p:nvPr/>
          </p:nvCxnSpPr>
          <p:spPr>
            <a:xfrm rot="10800000" flipH="1">
              <a:off x="7738616" y="4163282"/>
              <a:ext cx="126683" cy="126682"/>
            </a:xfrm>
            <a:prstGeom prst="straightConnector1">
              <a:avLst/>
            </a:prstGeom>
            <a:noFill/>
            <a:ln w="22225" cap="rnd" cmpd="sng">
              <a:solidFill>
                <a:srgbClr val="3F4749"/>
              </a:solidFill>
              <a:prstDash val="solid"/>
              <a:round/>
              <a:headEnd type="none" w="med" len="med"/>
              <a:tailEnd type="none" w="med" len="med"/>
            </a:ln>
          </p:spPr>
        </p:cxnSp>
        <p:cxnSp>
          <p:nvCxnSpPr>
            <p:cNvPr id="209" name="Google Shape;209;p61"/>
            <p:cNvCxnSpPr/>
            <p:nvPr/>
          </p:nvCxnSpPr>
          <p:spPr>
            <a:xfrm rot="10800000" flipH="1">
              <a:off x="7978785" y="4163282"/>
              <a:ext cx="130642" cy="126682"/>
            </a:xfrm>
            <a:prstGeom prst="straightConnector1">
              <a:avLst/>
            </a:prstGeom>
            <a:noFill/>
            <a:ln w="22225" cap="rnd" cmpd="sng">
              <a:solidFill>
                <a:srgbClr val="3F4749"/>
              </a:solidFill>
              <a:prstDash val="solid"/>
              <a:round/>
              <a:headEnd type="none" w="med" len="med"/>
              <a:tailEnd type="none" w="med" len="med"/>
            </a:ln>
          </p:spPr>
        </p:cxnSp>
        <p:cxnSp>
          <p:nvCxnSpPr>
            <p:cNvPr id="210" name="Google Shape;210;p61"/>
            <p:cNvCxnSpPr/>
            <p:nvPr/>
          </p:nvCxnSpPr>
          <p:spPr>
            <a:xfrm rot="10800000" flipH="1">
              <a:off x="7808554" y="4109177"/>
              <a:ext cx="230932" cy="232251"/>
            </a:xfrm>
            <a:prstGeom prst="straightConnector1">
              <a:avLst/>
            </a:prstGeom>
            <a:noFill/>
            <a:ln w="22225" cap="rnd" cmpd="sng">
              <a:solidFill>
                <a:srgbClr val="3F4749"/>
              </a:solidFill>
              <a:prstDash val="solid"/>
              <a:round/>
              <a:headEnd type="none" w="med" len="med"/>
              <a:tailEnd type="none" w="med" len="med"/>
            </a:ln>
          </p:spPr>
        </p:cxnSp>
        <p:sp>
          <p:nvSpPr>
            <p:cNvPr id="211" name="Google Shape;211;p61"/>
            <p:cNvSpPr/>
            <p:nvPr/>
          </p:nvSpPr>
          <p:spPr>
            <a:xfrm>
              <a:off x="7782162" y="5039502"/>
              <a:ext cx="281077" cy="118765"/>
            </a:xfrm>
            <a:prstGeom prst="rect">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61"/>
            <p:cNvSpPr/>
            <p:nvPr/>
          </p:nvSpPr>
          <p:spPr>
            <a:xfrm>
              <a:off x="3661023" y="5067213"/>
              <a:ext cx="100290" cy="100290"/>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13" name="Google Shape;213;p61"/>
            <p:cNvCxnSpPr/>
            <p:nvPr/>
          </p:nvCxnSpPr>
          <p:spPr>
            <a:xfrm>
              <a:off x="5598209" y="5558108"/>
              <a:ext cx="249407" cy="0"/>
            </a:xfrm>
            <a:prstGeom prst="straightConnector1">
              <a:avLst/>
            </a:prstGeom>
            <a:noFill/>
            <a:ln w="22225" cap="rnd" cmpd="sng">
              <a:solidFill>
                <a:srgbClr val="FFFFFF"/>
              </a:solidFill>
              <a:prstDash val="solid"/>
              <a:round/>
              <a:headEnd type="none" w="med" len="med"/>
              <a:tailEnd type="none" w="med" len="med"/>
            </a:ln>
          </p:spPr>
        </p:cxnSp>
        <p:sp>
          <p:nvSpPr>
            <p:cNvPr id="214" name="Google Shape;214;p61"/>
            <p:cNvSpPr/>
            <p:nvPr/>
          </p:nvSpPr>
          <p:spPr>
            <a:xfrm>
              <a:off x="3257222" y="4032640"/>
              <a:ext cx="1054368" cy="583267"/>
            </a:xfrm>
            <a:custGeom>
              <a:avLst/>
              <a:gdLst/>
              <a:ahLst/>
              <a:cxnLst/>
              <a:rect l="l" t="t" r="r" b="b"/>
              <a:pathLst>
                <a:path w="456" h="252" extrusionOk="0">
                  <a:moveTo>
                    <a:pt x="234" y="252"/>
                  </a:moveTo>
                  <a:cubicBezTo>
                    <a:pt x="388" y="252"/>
                    <a:pt x="388" y="252"/>
                    <a:pt x="388" y="252"/>
                  </a:cubicBezTo>
                  <a:cubicBezTo>
                    <a:pt x="426" y="252"/>
                    <a:pt x="456" y="222"/>
                    <a:pt x="456" y="184"/>
                  </a:cubicBezTo>
                  <a:cubicBezTo>
                    <a:pt x="456" y="146"/>
                    <a:pt x="426" y="115"/>
                    <a:pt x="388" y="115"/>
                  </a:cubicBezTo>
                  <a:cubicBezTo>
                    <a:pt x="378" y="115"/>
                    <a:pt x="369" y="117"/>
                    <a:pt x="360" y="121"/>
                  </a:cubicBezTo>
                  <a:cubicBezTo>
                    <a:pt x="357" y="54"/>
                    <a:pt x="302" y="0"/>
                    <a:pt x="234" y="0"/>
                  </a:cubicBezTo>
                  <a:cubicBezTo>
                    <a:pt x="176" y="0"/>
                    <a:pt x="127" y="40"/>
                    <a:pt x="113" y="94"/>
                  </a:cubicBezTo>
                  <a:cubicBezTo>
                    <a:pt x="103" y="90"/>
                    <a:pt x="93" y="88"/>
                    <a:pt x="82" y="88"/>
                  </a:cubicBezTo>
                  <a:cubicBezTo>
                    <a:pt x="37" y="88"/>
                    <a:pt x="0" y="125"/>
                    <a:pt x="0" y="170"/>
                  </a:cubicBezTo>
                  <a:cubicBezTo>
                    <a:pt x="0" y="216"/>
                    <a:pt x="37" y="252"/>
                    <a:pt x="82" y="252"/>
                  </a:cubicBezTo>
                  <a:cubicBezTo>
                    <a:pt x="150" y="252"/>
                    <a:pt x="150" y="252"/>
                    <a:pt x="150" y="252"/>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15" name="Google Shape;215;p61"/>
            <p:cNvCxnSpPr/>
            <p:nvPr/>
          </p:nvCxnSpPr>
          <p:spPr>
            <a:xfrm>
              <a:off x="3657063" y="4615907"/>
              <a:ext cx="88414" cy="0"/>
            </a:xfrm>
            <a:prstGeom prst="straightConnector1">
              <a:avLst/>
            </a:prstGeom>
            <a:noFill/>
            <a:ln w="22225" cap="rnd" cmpd="sng">
              <a:solidFill>
                <a:srgbClr val="3F4749"/>
              </a:solidFill>
              <a:prstDash val="solid"/>
              <a:round/>
              <a:headEnd type="none" w="med" len="med"/>
              <a:tailEnd type="none" w="med" len="med"/>
            </a:ln>
          </p:spPr>
        </p:cxnSp>
        <p:sp>
          <p:nvSpPr>
            <p:cNvPr id="216" name="Google Shape;216;p61"/>
            <p:cNvSpPr/>
            <p:nvPr/>
          </p:nvSpPr>
          <p:spPr>
            <a:xfrm>
              <a:off x="5686623" y="3709336"/>
              <a:ext cx="504091" cy="482977"/>
            </a:xfrm>
            <a:custGeom>
              <a:avLst/>
              <a:gdLst/>
              <a:ahLst/>
              <a:cxnLst/>
              <a:rect l="l" t="t" r="r" b="b"/>
              <a:pathLst>
                <a:path w="218" h="209" extrusionOk="0">
                  <a:moveTo>
                    <a:pt x="0" y="3"/>
                  </a:moveTo>
                  <a:cubicBezTo>
                    <a:pt x="8" y="1"/>
                    <a:pt x="16" y="0"/>
                    <a:pt x="24" y="0"/>
                  </a:cubicBezTo>
                  <a:cubicBezTo>
                    <a:pt x="73" y="0"/>
                    <a:pt x="114" y="33"/>
                    <a:pt x="125" y="78"/>
                  </a:cubicBezTo>
                  <a:cubicBezTo>
                    <a:pt x="133" y="75"/>
                    <a:pt x="142" y="73"/>
                    <a:pt x="150" y="73"/>
                  </a:cubicBezTo>
                  <a:cubicBezTo>
                    <a:pt x="188" y="73"/>
                    <a:pt x="218" y="103"/>
                    <a:pt x="218" y="141"/>
                  </a:cubicBezTo>
                  <a:cubicBezTo>
                    <a:pt x="218" y="178"/>
                    <a:pt x="188" y="209"/>
                    <a:pt x="150" y="209"/>
                  </a:cubicBezTo>
                  <a:cubicBezTo>
                    <a:pt x="95" y="209"/>
                    <a:pt x="95" y="209"/>
                    <a:pt x="95" y="209"/>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7" name="Google Shape;217;p61"/>
            <p:cNvSpPr/>
            <p:nvPr/>
          </p:nvSpPr>
          <p:spPr>
            <a:xfrm>
              <a:off x="5538826" y="3734408"/>
              <a:ext cx="96332" cy="88414"/>
            </a:xfrm>
            <a:custGeom>
              <a:avLst/>
              <a:gdLst/>
              <a:ahLst/>
              <a:cxnLst/>
              <a:rect l="l" t="t" r="r" b="b"/>
              <a:pathLst>
                <a:path w="42" h="38" extrusionOk="0">
                  <a:moveTo>
                    <a:pt x="0" y="38"/>
                  </a:moveTo>
                  <a:cubicBezTo>
                    <a:pt x="10" y="22"/>
                    <a:pt x="24" y="9"/>
                    <a:pt x="42"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Google Shape;218;p61"/>
            <p:cNvSpPr/>
            <p:nvPr/>
          </p:nvSpPr>
          <p:spPr>
            <a:xfrm>
              <a:off x="5367277" y="3866369"/>
              <a:ext cx="150435" cy="91053"/>
            </a:xfrm>
            <a:custGeom>
              <a:avLst/>
              <a:gdLst/>
              <a:ahLst/>
              <a:cxnLst/>
              <a:rect l="l" t="t" r="r" b="b"/>
              <a:pathLst>
                <a:path w="65" h="39" extrusionOk="0">
                  <a:moveTo>
                    <a:pt x="0" y="39"/>
                  </a:moveTo>
                  <a:cubicBezTo>
                    <a:pt x="10" y="32"/>
                    <a:pt x="22" y="27"/>
                    <a:pt x="35" y="27"/>
                  </a:cubicBezTo>
                  <a:cubicBezTo>
                    <a:pt x="43" y="27"/>
                    <a:pt x="51" y="29"/>
                    <a:pt x="58" y="32"/>
                  </a:cubicBezTo>
                  <a:cubicBezTo>
                    <a:pt x="59" y="21"/>
                    <a:pt x="61" y="10"/>
                    <a:pt x="65"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61"/>
            <p:cNvSpPr/>
            <p:nvPr/>
          </p:nvSpPr>
          <p:spPr>
            <a:xfrm>
              <a:off x="5315813" y="4060352"/>
              <a:ext cx="428873" cy="131961"/>
            </a:xfrm>
            <a:custGeom>
              <a:avLst/>
              <a:gdLst/>
              <a:ahLst/>
              <a:cxnLst/>
              <a:rect l="l" t="t" r="r" b="b"/>
              <a:pathLst>
                <a:path w="185" h="57" extrusionOk="0">
                  <a:moveTo>
                    <a:pt x="185" y="57"/>
                  </a:moveTo>
                  <a:cubicBezTo>
                    <a:pt x="57" y="57"/>
                    <a:pt x="57" y="57"/>
                    <a:pt x="57" y="57"/>
                  </a:cubicBezTo>
                  <a:cubicBezTo>
                    <a:pt x="26" y="57"/>
                    <a:pt x="0" y="31"/>
                    <a:pt x="0" y="0"/>
                  </a:cubicBezTo>
                </a:path>
              </a:pathLst>
            </a:cu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20" name="Google Shape;220;p61"/>
            <p:cNvCxnSpPr/>
            <p:nvPr/>
          </p:nvCxnSpPr>
          <p:spPr>
            <a:xfrm rot="10800000">
              <a:off x="5788233" y="4192313"/>
              <a:ext cx="73898" cy="0"/>
            </a:xfrm>
            <a:prstGeom prst="straightConnector1">
              <a:avLst/>
            </a:prstGeom>
            <a:noFill/>
            <a:ln w="22225" cap="rnd" cmpd="sng">
              <a:solidFill>
                <a:srgbClr val="3F4749"/>
              </a:solidFill>
              <a:prstDash val="solid"/>
              <a:round/>
              <a:headEnd type="none" w="med" len="med"/>
              <a:tailEnd type="none" w="med" len="med"/>
            </a:ln>
          </p:spPr>
        </p:cxnSp>
        <p:sp>
          <p:nvSpPr>
            <p:cNvPr id="221" name="Google Shape;221;p61"/>
            <p:cNvSpPr/>
            <p:nvPr/>
          </p:nvSpPr>
          <p:spPr>
            <a:xfrm>
              <a:off x="4534604" y="4396852"/>
              <a:ext cx="666403" cy="991027"/>
            </a:xfrm>
            <a:custGeom>
              <a:avLst/>
              <a:gdLst/>
              <a:ahLst/>
              <a:cxnLst/>
              <a:rect l="l" t="t" r="r" b="b"/>
              <a:pathLst>
                <a:path w="288" h="428" extrusionOk="0">
                  <a:moveTo>
                    <a:pt x="236" y="428"/>
                  </a:moveTo>
                  <a:cubicBezTo>
                    <a:pt x="52" y="428"/>
                    <a:pt x="52" y="428"/>
                    <a:pt x="52" y="428"/>
                  </a:cubicBezTo>
                  <a:cubicBezTo>
                    <a:pt x="23" y="428"/>
                    <a:pt x="0" y="405"/>
                    <a:pt x="0" y="376"/>
                  </a:cubicBezTo>
                  <a:cubicBezTo>
                    <a:pt x="0" y="52"/>
                    <a:pt x="0" y="52"/>
                    <a:pt x="0" y="52"/>
                  </a:cubicBezTo>
                  <a:cubicBezTo>
                    <a:pt x="0" y="23"/>
                    <a:pt x="23" y="0"/>
                    <a:pt x="52" y="0"/>
                  </a:cubicBezTo>
                  <a:cubicBezTo>
                    <a:pt x="236" y="0"/>
                    <a:pt x="236" y="0"/>
                    <a:pt x="236" y="0"/>
                  </a:cubicBezTo>
                  <a:cubicBezTo>
                    <a:pt x="265" y="0"/>
                    <a:pt x="288" y="23"/>
                    <a:pt x="288" y="52"/>
                  </a:cubicBezTo>
                  <a:cubicBezTo>
                    <a:pt x="288" y="376"/>
                    <a:pt x="288" y="376"/>
                    <a:pt x="288" y="376"/>
                  </a:cubicBezTo>
                  <a:cubicBezTo>
                    <a:pt x="288" y="405"/>
                    <a:pt x="265" y="428"/>
                    <a:pt x="236" y="428"/>
                  </a:cubicBez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61"/>
            <p:cNvSpPr/>
            <p:nvPr/>
          </p:nvSpPr>
          <p:spPr>
            <a:xfrm>
              <a:off x="4580790" y="4568401"/>
              <a:ext cx="572710" cy="647929"/>
            </a:xfrm>
            <a:prstGeom prst="rect">
              <a:avLst/>
            </a:pr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61"/>
            <p:cNvSpPr/>
            <p:nvPr/>
          </p:nvSpPr>
          <p:spPr>
            <a:xfrm>
              <a:off x="4823598" y="5259876"/>
              <a:ext cx="87094" cy="85775"/>
            </a:xfrm>
            <a:prstGeom prst="ellipse">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61"/>
            <p:cNvSpPr/>
            <p:nvPr/>
          </p:nvSpPr>
          <p:spPr>
            <a:xfrm>
              <a:off x="4996467" y="4470750"/>
              <a:ext cx="32991" cy="34310"/>
            </a:xfrm>
            <a:prstGeom prst="ellipse">
              <a:avLst/>
            </a:prstGeom>
            <a:solidFill>
              <a:srgbClr val="3F4749"/>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Google Shape;225;p61"/>
            <p:cNvSpPr/>
            <p:nvPr/>
          </p:nvSpPr>
          <p:spPr>
            <a:xfrm>
              <a:off x="4781371" y="4461513"/>
              <a:ext cx="171549" cy="55424"/>
            </a:xfrm>
            <a:prstGeom prst="rect">
              <a:avLst/>
            </a:pr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26" name="Google Shape;226;p61"/>
            <p:cNvCxnSpPr/>
            <p:nvPr/>
          </p:nvCxnSpPr>
          <p:spPr>
            <a:xfrm rot="10800000" flipH="1">
              <a:off x="4749700" y="4850798"/>
              <a:ext cx="83136" cy="83136"/>
            </a:xfrm>
            <a:prstGeom prst="straightConnector1">
              <a:avLst/>
            </a:prstGeom>
            <a:noFill/>
            <a:ln w="22225" cap="rnd" cmpd="sng">
              <a:solidFill>
                <a:srgbClr val="3F4749"/>
              </a:solidFill>
              <a:prstDash val="solid"/>
              <a:round/>
              <a:headEnd type="none" w="med" len="med"/>
              <a:tailEnd type="none" w="med" len="med"/>
            </a:ln>
          </p:spPr>
        </p:cxnSp>
        <p:cxnSp>
          <p:nvCxnSpPr>
            <p:cNvPr id="227" name="Google Shape;227;p61"/>
            <p:cNvCxnSpPr/>
            <p:nvPr/>
          </p:nvCxnSpPr>
          <p:spPr>
            <a:xfrm rot="10800000" flipH="1">
              <a:off x="4901455" y="4850798"/>
              <a:ext cx="83136" cy="83136"/>
            </a:xfrm>
            <a:prstGeom prst="straightConnector1">
              <a:avLst/>
            </a:prstGeom>
            <a:noFill/>
            <a:ln w="22225" cap="rnd" cmpd="sng">
              <a:solidFill>
                <a:srgbClr val="3F4749"/>
              </a:solidFill>
              <a:prstDash val="solid"/>
              <a:round/>
              <a:headEnd type="none" w="med" len="med"/>
              <a:tailEnd type="none" w="med" len="med"/>
            </a:ln>
          </p:spPr>
        </p:cxnSp>
        <p:cxnSp>
          <p:nvCxnSpPr>
            <p:cNvPr id="228" name="Google Shape;228;p61"/>
            <p:cNvCxnSpPr/>
            <p:nvPr/>
          </p:nvCxnSpPr>
          <p:spPr>
            <a:xfrm rot="10800000" flipH="1">
              <a:off x="4793247" y="4817808"/>
              <a:ext cx="147796" cy="147796"/>
            </a:xfrm>
            <a:prstGeom prst="straightConnector1">
              <a:avLst/>
            </a:prstGeom>
            <a:noFill/>
            <a:ln w="22225" cap="rnd" cmpd="sng">
              <a:solidFill>
                <a:srgbClr val="3F4749"/>
              </a:solidFill>
              <a:prstDash val="solid"/>
              <a:round/>
              <a:headEnd type="none" w="med" len="med"/>
              <a:tailEnd type="none" w="med" len="med"/>
            </a:ln>
          </p:spPr>
        </p:cxnSp>
        <p:sp>
          <p:nvSpPr>
            <p:cNvPr id="229" name="Google Shape;229;p61"/>
            <p:cNvSpPr/>
            <p:nvPr/>
          </p:nvSpPr>
          <p:spPr>
            <a:xfrm>
              <a:off x="5938668" y="4615907"/>
              <a:ext cx="98971" cy="100290"/>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61"/>
            <p:cNvSpPr/>
            <p:nvPr/>
          </p:nvSpPr>
          <p:spPr>
            <a:xfrm>
              <a:off x="5644395" y="6305007"/>
              <a:ext cx="100290" cy="98971"/>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61"/>
            <p:cNvSpPr/>
            <p:nvPr/>
          </p:nvSpPr>
          <p:spPr>
            <a:xfrm>
              <a:off x="7837586" y="5650481"/>
              <a:ext cx="100290" cy="100290"/>
            </a:xfrm>
            <a:prstGeom prst="ellipse">
              <a:avLst/>
            </a:prstGeom>
            <a:noFill/>
            <a:ln w="2222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61"/>
            <p:cNvSpPr/>
            <p:nvPr/>
          </p:nvSpPr>
          <p:spPr>
            <a:xfrm>
              <a:off x="8540938" y="5461777"/>
              <a:ext cx="100290" cy="96332"/>
            </a:xfrm>
            <a:prstGeom prst="ellipse">
              <a:avLst/>
            </a:prstGeom>
            <a:no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33" name="Google Shape;233;p61"/>
            <p:cNvCxnSpPr/>
            <p:nvPr/>
          </p:nvCxnSpPr>
          <p:spPr>
            <a:xfrm flipH="1">
              <a:off x="3626713" y="5452539"/>
              <a:ext cx="60702" cy="56744"/>
            </a:xfrm>
            <a:prstGeom prst="straightConnector1">
              <a:avLst/>
            </a:prstGeom>
            <a:noFill/>
            <a:ln w="22225" cap="rnd" cmpd="sng">
              <a:solidFill>
                <a:srgbClr val="3F4749"/>
              </a:solidFill>
              <a:prstDash val="solid"/>
              <a:round/>
              <a:headEnd type="none" w="med" len="med"/>
              <a:tailEnd type="none" w="med" len="med"/>
            </a:ln>
          </p:spPr>
        </p:cxnSp>
        <p:cxnSp>
          <p:nvCxnSpPr>
            <p:cNvPr id="234" name="Google Shape;234;p61"/>
            <p:cNvCxnSpPr/>
            <p:nvPr/>
          </p:nvCxnSpPr>
          <p:spPr>
            <a:xfrm rot="10800000">
              <a:off x="3626713" y="5452539"/>
              <a:ext cx="60702" cy="56744"/>
            </a:xfrm>
            <a:prstGeom prst="straightConnector1">
              <a:avLst/>
            </a:prstGeom>
            <a:noFill/>
            <a:ln w="22225" cap="rnd" cmpd="sng">
              <a:solidFill>
                <a:srgbClr val="3F4749"/>
              </a:solidFill>
              <a:prstDash val="solid"/>
              <a:round/>
              <a:headEnd type="none" w="med" len="med"/>
              <a:tailEnd type="none" w="med" len="med"/>
            </a:ln>
          </p:spPr>
        </p:cxnSp>
        <p:sp>
          <p:nvSpPr>
            <p:cNvPr id="235" name="Google Shape;235;p61"/>
            <p:cNvSpPr/>
            <p:nvPr/>
          </p:nvSpPr>
          <p:spPr>
            <a:xfrm>
              <a:off x="6424285" y="4348027"/>
              <a:ext cx="764054" cy="1087358"/>
            </a:xfrm>
            <a:custGeom>
              <a:avLst/>
              <a:gdLst/>
              <a:ahLst/>
              <a:cxnLst/>
              <a:rect l="l" t="t" r="r" b="b"/>
              <a:pathLst>
                <a:path w="579" h="824" extrusionOk="0">
                  <a:moveTo>
                    <a:pt x="579" y="824"/>
                  </a:moveTo>
                  <a:lnTo>
                    <a:pt x="86" y="824"/>
                  </a:lnTo>
                  <a:lnTo>
                    <a:pt x="0" y="738"/>
                  </a:lnTo>
                  <a:lnTo>
                    <a:pt x="0" y="0"/>
                  </a:lnTo>
                  <a:lnTo>
                    <a:pt x="579" y="0"/>
                  </a:lnTo>
                  <a:lnTo>
                    <a:pt x="579" y="824"/>
                  </a:lnTo>
                  <a:close/>
                </a:path>
              </a:pathLst>
            </a:custGeom>
            <a:solidFill>
              <a:srgbClr val="FFFF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61"/>
            <p:cNvSpPr/>
            <p:nvPr/>
          </p:nvSpPr>
          <p:spPr>
            <a:xfrm>
              <a:off x="6424285" y="5321898"/>
              <a:ext cx="113486" cy="113486"/>
            </a:xfrm>
            <a:custGeom>
              <a:avLst/>
              <a:gdLst/>
              <a:ahLst/>
              <a:cxnLst/>
              <a:rect l="l" t="t" r="r" b="b"/>
              <a:pathLst>
                <a:path w="86" h="86" extrusionOk="0">
                  <a:moveTo>
                    <a:pt x="0" y="0"/>
                  </a:moveTo>
                  <a:lnTo>
                    <a:pt x="86" y="86"/>
                  </a:lnTo>
                  <a:lnTo>
                    <a:pt x="86" y="0"/>
                  </a:lnTo>
                  <a:lnTo>
                    <a:pt x="0" y="0"/>
                  </a:lnTo>
                  <a:close/>
                </a:path>
              </a:pathLst>
            </a:custGeom>
            <a:solidFill>
              <a:srgbClr val="D5DADB"/>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37" name="Google Shape;237;p61"/>
            <p:cNvCxnSpPr/>
            <p:nvPr/>
          </p:nvCxnSpPr>
          <p:spPr>
            <a:xfrm>
              <a:off x="6590555" y="4482627"/>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238" name="Google Shape;238;p61"/>
            <p:cNvCxnSpPr/>
            <p:nvPr/>
          </p:nvCxnSpPr>
          <p:spPr>
            <a:xfrm>
              <a:off x="6590555" y="4523534"/>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239" name="Google Shape;239;p61"/>
            <p:cNvCxnSpPr/>
            <p:nvPr/>
          </p:nvCxnSpPr>
          <p:spPr>
            <a:xfrm>
              <a:off x="6590555" y="4565762"/>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240" name="Google Shape;240;p61"/>
            <p:cNvCxnSpPr/>
            <p:nvPr/>
          </p:nvCxnSpPr>
          <p:spPr>
            <a:xfrm>
              <a:off x="6590555" y="4606670"/>
              <a:ext cx="215097" cy="0"/>
            </a:xfrm>
            <a:prstGeom prst="straightConnector1">
              <a:avLst/>
            </a:prstGeom>
            <a:noFill/>
            <a:ln w="22225" cap="rnd" cmpd="sng">
              <a:solidFill>
                <a:srgbClr val="3F4749"/>
              </a:solidFill>
              <a:prstDash val="solid"/>
              <a:round/>
              <a:headEnd type="none" w="med" len="med"/>
              <a:tailEnd type="none" w="med" len="med"/>
            </a:ln>
          </p:spPr>
        </p:cxnSp>
        <p:cxnSp>
          <p:nvCxnSpPr>
            <p:cNvPr id="241" name="Google Shape;241;p61"/>
            <p:cNvCxnSpPr/>
            <p:nvPr/>
          </p:nvCxnSpPr>
          <p:spPr>
            <a:xfrm>
              <a:off x="6590555" y="4716197"/>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242" name="Google Shape;242;p61"/>
            <p:cNvCxnSpPr/>
            <p:nvPr/>
          </p:nvCxnSpPr>
          <p:spPr>
            <a:xfrm>
              <a:off x="6590555" y="4765023"/>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243" name="Google Shape;243;p61"/>
            <p:cNvCxnSpPr/>
            <p:nvPr/>
          </p:nvCxnSpPr>
          <p:spPr>
            <a:xfrm>
              <a:off x="6590555" y="4815169"/>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244" name="Google Shape;244;p61"/>
            <p:cNvCxnSpPr/>
            <p:nvPr/>
          </p:nvCxnSpPr>
          <p:spPr>
            <a:xfrm>
              <a:off x="6590555" y="5060616"/>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245" name="Google Shape;245;p61"/>
            <p:cNvCxnSpPr/>
            <p:nvPr/>
          </p:nvCxnSpPr>
          <p:spPr>
            <a:xfrm>
              <a:off x="6590555" y="5112080"/>
              <a:ext cx="442070" cy="0"/>
            </a:xfrm>
            <a:prstGeom prst="straightConnector1">
              <a:avLst/>
            </a:prstGeom>
            <a:noFill/>
            <a:ln w="22225" cap="rnd" cmpd="sng">
              <a:solidFill>
                <a:srgbClr val="3F4749"/>
              </a:solidFill>
              <a:prstDash val="solid"/>
              <a:round/>
              <a:headEnd type="none" w="med" len="med"/>
              <a:tailEnd type="none" w="med" len="med"/>
            </a:ln>
          </p:spPr>
        </p:cxnSp>
        <p:cxnSp>
          <p:nvCxnSpPr>
            <p:cNvPr id="246" name="Google Shape;246;p61"/>
            <p:cNvCxnSpPr/>
            <p:nvPr/>
          </p:nvCxnSpPr>
          <p:spPr>
            <a:xfrm>
              <a:off x="6590555" y="5160906"/>
              <a:ext cx="442070" cy="0"/>
            </a:xfrm>
            <a:prstGeom prst="straightConnector1">
              <a:avLst/>
            </a:prstGeom>
            <a:noFill/>
            <a:ln w="22225" cap="rnd" cmpd="sng">
              <a:solidFill>
                <a:srgbClr val="3F4749"/>
              </a:solidFill>
              <a:prstDash val="solid"/>
              <a:round/>
              <a:headEnd type="none" w="med" len="med"/>
              <a:tailEnd type="none" w="med" len="med"/>
            </a:ln>
          </p:spPr>
        </p:cxnSp>
        <p:sp>
          <p:nvSpPr>
            <p:cNvPr id="247" name="Google Shape;247;p61"/>
            <p:cNvSpPr/>
            <p:nvPr/>
          </p:nvSpPr>
          <p:spPr>
            <a:xfrm>
              <a:off x="6590555" y="4861354"/>
              <a:ext cx="131961" cy="131961"/>
            </a:xfrm>
            <a:prstGeom prst="ellipse">
              <a:avLst/>
            </a:prstGeom>
            <a:solidFill>
              <a:srgbClr val="22ABFF"/>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61"/>
            <p:cNvSpPr/>
            <p:nvPr/>
          </p:nvSpPr>
          <p:spPr>
            <a:xfrm>
              <a:off x="6946850" y="4885107"/>
              <a:ext cx="85775" cy="88414"/>
            </a:xfrm>
            <a:prstGeom prst="ellipse">
              <a:avLst/>
            </a:prstGeom>
            <a:solidFill>
              <a:srgbClr val="FFBD66"/>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61"/>
            <p:cNvSpPr/>
            <p:nvPr/>
          </p:nvSpPr>
          <p:spPr>
            <a:xfrm>
              <a:off x="6776620" y="4878510"/>
              <a:ext cx="124043" cy="110847"/>
            </a:xfrm>
            <a:custGeom>
              <a:avLst/>
              <a:gdLst/>
              <a:ahLst/>
              <a:cxnLst/>
              <a:rect l="l" t="t" r="r" b="b"/>
              <a:pathLst>
                <a:path w="94" h="84" extrusionOk="0">
                  <a:moveTo>
                    <a:pt x="0" y="84"/>
                  </a:moveTo>
                  <a:lnTo>
                    <a:pt x="47" y="0"/>
                  </a:lnTo>
                  <a:lnTo>
                    <a:pt x="94" y="84"/>
                  </a:lnTo>
                  <a:lnTo>
                    <a:pt x="0" y="84"/>
                  </a:lnTo>
                  <a:close/>
                </a:path>
              </a:pathLst>
            </a:custGeom>
            <a:solidFill>
              <a:srgbClr val="FF64B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61"/>
            <p:cNvSpPr/>
            <p:nvPr/>
          </p:nvSpPr>
          <p:spPr>
            <a:xfrm>
              <a:off x="7268835" y="4611949"/>
              <a:ext cx="71259" cy="550277"/>
            </a:xfrm>
            <a:custGeom>
              <a:avLst/>
              <a:gdLst/>
              <a:ahLst/>
              <a:cxnLst/>
              <a:rect l="l" t="t" r="r" b="b"/>
              <a:pathLst>
                <a:path w="54" h="417" extrusionOk="0">
                  <a:moveTo>
                    <a:pt x="0" y="0"/>
                  </a:moveTo>
                  <a:lnTo>
                    <a:pt x="51" y="0"/>
                  </a:lnTo>
                  <a:lnTo>
                    <a:pt x="54" y="417"/>
                  </a:lnTo>
                  <a:lnTo>
                    <a:pt x="4" y="417"/>
                  </a:lnTo>
                  <a:lnTo>
                    <a:pt x="0" y="0"/>
                  </a:lnTo>
                  <a:close/>
                </a:path>
              </a:pathLst>
            </a:custGeom>
            <a:solidFill>
              <a:srgbClr val="7FEFD2"/>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61"/>
            <p:cNvSpPr/>
            <p:nvPr/>
          </p:nvSpPr>
          <p:spPr>
            <a:xfrm>
              <a:off x="7274113" y="5162225"/>
              <a:ext cx="65980" cy="73898"/>
            </a:xfrm>
            <a:custGeom>
              <a:avLst/>
              <a:gdLst/>
              <a:ahLst/>
              <a:cxnLst/>
              <a:rect l="l" t="t" r="r" b="b"/>
              <a:pathLst>
                <a:path w="50" h="56" extrusionOk="0">
                  <a:moveTo>
                    <a:pt x="50" y="0"/>
                  </a:moveTo>
                  <a:lnTo>
                    <a:pt x="26" y="56"/>
                  </a:lnTo>
                  <a:lnTo>
                    <a:pt x="0" y="0"/>
                  </a:lnTo>
                  <a:lnTo>
                    <a:pt x="50" y="0"/>
                  </a:lnTo>
                  <a:close/>
                </a:path>
              </a:pathLst>
            </a:custGeom>
            <a:solidFill>
              <a:srgbClr val="FFBD66"/>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61"/>
            <p:cNvSpPr/>
            <p:nvPr/>
          </p:nvSpPr>
          <p:spPr>
            <a:xfrm>
              <a:off x="7293907" y="5207092"/>
              <a:ext cx="26392" cy="29031"/>
            </a:xfrm>
            <a:custGeom>
              <a:avLst/>
              <a:gdLst/>
              <a:ahLst/>
              <a:cxnLst/>
              <a:rect l="l" t="t" r="r" b="b"/>
              <a:pathLst>
                <a:path w="20" h="22" extrusionOk="0">
                  <a:moveTo>
                    <a:pt x="20" y="0"/>
                  </a:moveTo>
                  <a:lnTo>
                    <a:pt x="0" y="0"/>
                  </a:lnTo>
                  <a:lnTo>
                    <a:pt x="11" y="22"/>
                  </a:lnTo>
                  <a:lnTo>
                    <a:pt x="20" y="0"/>
                  </a:lnTo>
                  <a:close/>
                </a:path>
              </a:pathLst>
            </a:custGeom>
            <a:solidFill>
              <a:srgbClr val="3F4749"/>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53" name="Google Shape;253;p61"/>
            <p:cNvCxnSpPr/>
            <p:nvPr/>
          </p:nvCxnSpPr>
          <p:spPr>
            <a:xfrm>
              <a:off x="7301824" y="4611949"/>
              <a:ext cx="3959" cy="550277"/>
            </a:xfrm>
            <a:prstGeom prst="straightConnector1">
              <a:avLst/>
            </a:prstGeom>
            <a:noFill/>
            <a:ln w="22225" cap="rnd" cmpd="sng">
              <a:solidFill>
                <a:srgbClr val="3F4749"/>
              </a:solidFill>
              <a:prstDash val="solid"/>
              <a:round/>
              <a:headEnd type="none" w="med" len="med"/>
              <a:tailEnd type="none" w="med" len="med"/>
            </a:ln>
          </p:spPr>
        </p:cxnSp>
        <p:sp>
          <p:nvSpPr>
            <p:cNvPr id="254" name="Google Shape;254;p61"/>
            <p:cNvSpPr/>
            <p:nvPr/>
          </p:nvSpPr>
          <p:spPr>
            <a:xfrm>
              <a:off x="7266195" y="4578958"/>
              <a:ext cx="69940" cy="32991"/>
            </a:xfrm>
            <a:custGeom>
              <a:avLst/>
              <a:gdLst/>
              <a:ahLst/>
              <a:cxnLst/>
              <a:rect l="l" t="t" r="r" b="b"/>
              <a:pathLst>
                <a:path w="53" h="25" extrusionOk="0">
                  <a:moveTo>
                    <a:pt x="0" y="0"/>
                  </a:moveTo>
                  <a:lnTo>
                    <a:pt x="53" y="0"/>
                  </a:lnTo>
                  <a:lnTo>
                    <a:pt x="53" y="25"/>
                  </a:lnTo>
                  <a:lnTo>
                    <a:pt x="2" y="25"/>
                  </a:lnTo>
                  <a:lnTo>
                    <a:pt x="0" y="0"/>
                  </a:lnTo>
                  <a:close/>
                </a:path>
              </a:pathLst>
            </a:custGeom>
            <a:solidFill>
              <a:srgbClr val="C4CBCC"/>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61"/>
            <p:cNvSpPr/>
            <p:nvPr/>
          </p:nvSpPr>
          <p:spPr>
            <a:xfrm>
              <a:off x="7266195" y="4520895"/>
              <a:ext cx="69940" cy="58063"/>
            </a:xfrm>
            <a:prstGeom prst="rect">
              <a:avLst/>
            </a:prstGeom>
            <a:solidFill>
              <a:srgbClr val="EDEDED"/>
            </a:solidFill>
            <a:ln w="22225"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56" name="Google Shape;256;p61"/>
            <p:cNvGrpSpPr/>
            <p:nvPr/>
          </p:nvGrpSpPr>
          <p:grpSpPr>
            <a:xfrm>
              <a:off x="5653633" y="4929974"/>
              <a:ext cx="435471" cy="1169174"/>
              <a:chOff x="1744663" y="3436938"/>
              <a:chExt cx="523875" cy="1406525"/>
            </a:xfrm>
          </p:grpSpPr>
          <p:sp>
            <p:nvSpPr>
              <p:cNvPr id="257" name="Google Shape;257;p61"/>
              <p:cNvSpPr/>
              <p:nvPr/>
            </p:nvSpPr>
            <p:spPr>
              <a:xfrm>
                <a:off x="1865313" y="3436938"/>
                <a:ext cx="392113" cy="1254125"/>
              </a:xfrm>
              <a:custGeom>
                <a:avLst/>
                <a:gdLst/>
                <a:ahLst/>
                <a:cxnLst/>
                <a:rect l="l" t="t" r="r" b="b"/>
                <a:pathLst>
                  <a:path w="247" h="790" extrusionOk="0">
                    <a:moveTo>
                      <a:pt x="110" y="790"/>
                    </a:moveTo>
                    <a:lnTo>
                      <a:pt x="0" y="771"/>
                    </a:lnTo>
                    <a:lnTo>
                      <a:pt x="137" y="0"/>
                    </a:lnTo>
                    <a:lnTo>
                      <a:pt x="247" y="19"/>
                    </a:lnTo>
                    <a:lnTo>
                      <a:pt x="110" y="790"/>
                    </a:lnTo>
                    <a:close/>
                  </a:path>
                </a:pathLst>
              </a:custGeom>
              <a:solidFill>
                <a:srgbClr val="FFBD66"/>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58" name="Google Shape;258;p61"/>
              <p:cNvCxnSpPr/>
              <p:nvPr/>
            </p:nvCxnSpPr>
            <p:spPr>
              <a:xfrm>
                <a:off x="2073276" y="3500438"/>
                <a:ext cx="77788" cy="12700"/>
              </a:xfrm>
              <a:prstGeom prst="straightConnector1">
                <a:avLst/>
              </a:prstGeom>
              <a:noFill/>
              <a:ln w="25400" cap="rnd" cmpd="sng">
                <a:solidFill>
                  <a:srgbClr val="3F4749"/>
                </a:solidFill>
                <a:prstDash val="solid"/>
                <a:round/>
                <a:headEnd type="none" w="med" len="med"/>
                <a:tailEnd type="none" w="med" len="med"/>
              </a:ln>
            </p:spPr>
          </p:cxnSp>
          <p:cxnSp>
            <p:nvCxnSpPr>
              <p:cNvPr id="259" name="Google Shape;259;p61"/>
              <p:cNvCxnSpPr/>
              <p:nvPr/>
            </p:nvCxnSpPr>
            <p:spPr>
              <a:xfrm>
                <a:off x="2060576" y="3570288"/>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260" name="Google Shape;260;p61"/>
              <p:cNvCxnSpPr/>
              <p:nvPr/>
            </p:nvCxnSpPr>
            <p:spPr>
              <a:xfrm>
                <a:off x="2049463" y="3636963"/>
                <a:ext cx="38100" cy="9525"/>
              </a:xfrm>
              <a:prstGeom prst="straightConnector1">
                <a:avLst/>
              </a:prstGeom>
              <a:noFill/>
              <a:ln w="25400" cap="rnd" cmpd="sng">
                <a:solidFill>
                  <a:srgbClr val="3F4749"/>
                </a:solidFill>
                <a:prstDash val="solid"/>
                <a:round/>
                <a:headEnd type="none" w="med" len="med"/>
                <a:tailEnd type="none" w="med" len="med"/>
              </a:ln>
            </p:spPr>
          </p:cxnSp>
          <p:cxnSp>
            <p:nvCxnSpPr>
              <p:cNvPr id="261" name="Google Shape;261;p61"/>
              <p:cNvCxnSpPr/>
              <p:nvPr/>
            </p:nvCxnSpPr>
            <p:spPr>
              <a:xfrm>
                <a:off x="2036763" y="3705226"/>
                <a:ext cx="39688" cy="7938"/>
              </a:xfrm>
              <a:prstGeom prst="straightConnector1">
                <a:avLst/>
              </a:prstGeom>
              <a:noFill/>
              <a:ln w="25400" cap="rnd" cmpd="sng">
                <a:solidFill>
                  <a:srgbClr val="3F4749"/>
                </a:solidFill>
                <a:prstDash val="solid"/>
                <a:round/>
                <a:headEnd type="none" w="med" len="med"/>
                <a:tailEnd type="none" w="med" len="med"/>
              </a:ln>
            </p:spPr>
          </p:cxnSp>
          <p:cxnSp>
            <p:nvCxnSpPr>
              <p:cNvPr id="262" name="Google Shape;262;p61"/>
              <p:cNvCxnSpPr/>
              <p:nvPr/>
            </p:nvCxnSpPr>
            <p:spPr>
              <a:xfrm>
                <a:off x="2022476" y="3775076"/>
                <a:ext cx="80963" cy="14288"/>
              </a:xfrm>
              <a:prstGeom prst="straightConnector1">
                <a:avLst/>
              </a:prstGeom>
              <a:noFill/>
              <a:ln w="25400" cap="rnd" cmpd="sng">
                <a:solidFill>
                  <a:srgbClr val="3F4749"/>
                </a:solidFill>
                <a:prstDash val="solid"/>
                <a:round/>
                <a:headEnd type="none" w="med" len="med"/>
                <a:tailEnd type="none" w="med" len="med"/>
              </a:ln>
            </p:spPr>
          </p:cxnSp>
          <p:cxnSp>
            <p:nvCxnSpPr>
              <p:cNvPr id="263" name="Google Shape;263;p61"/>
              <p:cNvCxnSpPr/>
              <p:nvPr/>
            </p:nvCxnSpPr>
            <p:spPr>
              <a:xfrm>
                <a:off x="2012951" y="3841751"/>
                <a:ext cx="36513" cy="6350"/>
              </a:xfrm>
              <a:prstGeom prst="straightConnector1">
                <a:avLst/>
              </a:prstGeom>
              <a:noFill/>
              <a:ln w="25400" cap="rnd" cmpd="sng">
                <a:solidFill>
                  <a:srgbClr val="3F4749"/>
                </a:solidFill>
                <a:prstDash val="solid"/>
                <a:round/>
                <a:headEnd type="none" w="med" len="med"/>
                <a:tailEnd type="none" w="med" len="med"/>
              </a:ln>
            </p:spPr>
          </p:cxnSp>
          <p:cxnSp>
            <p:nvCxnSpPr>
              <p:cNvPr id="264" name="Google Shape;264;p61"/>
              <p:cNvCxnSpPr/>
              <p:nvPr/>
            </p:nvCxnSpPr>
            <p:spPr>
              <a:xfrm>
                <a:off x="2000251" y="3911601"/>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265" name="Google Shape;265;p61"/>
              <p:cNvCxnSpPr/>
              <p:nvPr/>
            </p:nvCxnSpPr>
            <p:spPr>
              <a:xfrm>
                <a:off x="1985963" y="3981451"/>
                <a:ext cx="41275" cy="6350"/>
              </a:xfrm>
              <a:prstGeom prst="straightConnector1">
                <a:avLst/>
              </a:prstGeom>
              <a:noFill/>
              <a:ln w="25400" cap="rnd" cmpd="sng">
                <a:solidFill>
                  <a:srgbClr val="3F4749"/>
                </a:solidFill>
                <a:prstDash val="solid"/>
                <a:round/>
                <a:headEnd type="none" w="med" len="med"/>
                <a:tailEnd type="none" w="med" len="med"/>
              </a:ln>
            </p:spPr>
          </p:cxnSp>
          <p:cxnSp>
            <p:nvCxnSpPr>
              <p:cNvPr id="266" name="Google Shape;266;p61"/>
              <p:cNvCxnSpPr/>
              <p:nvPr/>
            </p:nvCxnSpPr>
            <p:spPr>
              <a:xfrm>
                <a:off x="1976438" y="4048126"/>
                <a:ext cx="76200" cy="12700"/>
              </a:xfrm>
              <a:prstGeom prst="straightConnector1">
                <a:avLst/>
              </a:prstGeom>
              <a:noFill/>
              <a:ln w="25400" cap="rnd" cmpd="sng">
                <a:solidFill>
                  <a:srgbClr val="3F4749"/>
                </a:solidFill>
                <a:prstDash val="solid"/>
                <a:round/>
                <a:headEnd type="none" w="med" len="med"/>
                <a:tailEnd type="none" w="med" len="med"/>
              </a:ln>
            </p:spPr>
          </p:cxnSp>
          <p:cxnSp>
            <p:nvCxnSpPr>
              <p:cNvPr id="267" name="Google Shape;267;p61"/>
              <p:cNvCxnSpPr/>
              <p:nvPr/>
            </p:nvCxnSpPr>
            <p:spPr>
              <a:xfrm>
                <a:off x="1962151" y="4116388"/>
                <a:ext cx="41275" cy="7938"/>
              </a:xfrm>
              <a:prstGeom prst="straightConnector1">
                <a:avLst/>
              </a:prstGeom>
              <a:noFill/>
              <a:ln w="25400" cap="rnd" cmpd="sng">
                <a:solidFill>
                  <a:srgbClr val="3F4749"/>
                </a:solidFill>
                <a:prstDash val="solid"/>
                <a:round/>
                <a:headEnd type="none" w="med" len="med"/>
                <a:tailEnd type="none" w="med" len="med"/>
              </a:ln>
            </p:spPr>
          </p:cxnSp>
          <p:cxnSp>
            <p:nvCxnSpPr>
              <p:cNvPr id="268" name="Google Shape;268;p61"/>
              <p:cNvCxnSpPr/>
              <p:nvPr/>
            </p:nvCxnSpPr>
            <p:spPr>
              <a:xfrm>
                <a:off x="1949451" y="4183063"/>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269" name="Google Shape;269;p61"/>
              <p:cNvCxnSpPr/>
              <p:nvPr/>
            </p:nvCxnSpPr>
            <p:spPr>
              <a:xfrm>
                <a:off x="1939926" y="4252913"/>
                <a:ext cx="36513" cy="6350"/>
              </a:xfrm>
              <a:prstGeom prst="straightConnector1">
                <a:avLst/>
              </a:prstGeom>
              <a:noFill/>
              <a:ln w="25400" cap="rnd" cmpd="sng">
                <a:solidFill>
                  <a:srgbClr val="3F4749"/>
                </a:solidFill>
                <a:prstDash val="solid"/>
                <a:round/>
                <a:headEnd type="none" w="med" len="med"/>
                <a:tailEnd type="none" w="med" len="med"/>
              </a:ln>
            </p:spPr>
          </p:cxnSp>
          <p:cxnSp>
            <p:nvCxnSpPr>
              <p:cNvPr id="270" name="Google Shape;270;p61"/>
              <p:cNvCxnSpPr/>
              <p:nvPr/>
            </p:nvCxnSpPr>
            <p:spPr>
              <a:xfrm>
                <a:off x="1925638" y="4322763"/>
                <a:ext cx="77788" cy="12700"/>
              </a:xfrm>
              <a:prstGeom prst="straightConnector1">
                <a:avLst/>
              </a:prstGeom>
              <a:noFill/>
              <a:ln w="25400" cap="rnd" cmpd="sng">
                <a:solidFill>
                  <a:srgbClr val="3F4749"/>
                </a:solidFill>
                <a:prstDash val="solid"/>
                <a:round/>
                <a:headEnd type="none" w="med" len="med"/>
                <a:tailEnd type="none" w="med" len="med"/>
              </a:ln>
            </p:spPr>
          </p:cxnSp>
          <p:cxnSp>
            <p:nvCxnSpPr>
              <p:cNvPr id="271" name="Google Shape;271;p61"/>
              <p:cNvCxnSpPr/>
              <p:nvPr/>
            </p:nvCxnSpPr>
            <p:spPr>
              <a:xfrm>
                <a:off x="1916113" y="4389438"/>
                <a:ext cx="36513" cy="6350"/>
              </a:xfrm>
              <a:prstGeom prst="straightConnector1">
                <a:avLst/>
              </a:prstGeom>
              <a:noFill/>
              <a:ln w="25400" cap="rnd" cmpd="sng">
                <a:solidFill>
                  <a:srgbClr val="3F4749"/>
                </a:solidFill>
                <a:prstDash val="solid"/>
                <a:round/>
                <a:headEnd type="none" w="med" len="med"/>
                <a:tailEnd type="none" w="med" len="med"/>
              </a:ln>
            </p:spPr>
          </p:cxnSp>
          <p:cxnSp>
            <p:nvCxnSpPr>
              <p:cNvPr id="272" name="Google Shape;272;p61"/>
              <p:cNvCxnSpPr/>
              <p:nvPr/>
            </p:nvCxnSpPr>
            <p:spPr>
              <a:xfrm>
                <a:off x="1901826" y="4457701"/>
                <a:ext cx="38100" cy="7938"/>
              </a:xfrm>
              <a:prstGeom prst="straightConnector1">
                <a:avLst/>
              </a:prstGeom>
              <a:noFill/>
              <a:ln w="25400" cap="rnd" cmpd="sng">
                <a:solidFill>
                  <a:srgbClr val="3F4749"/>
                </a:solidFill>
                <a:prstDash val="solid"/>
                <a:round/>
                <a:headEnd type="none" w="med" len="med"/>
                <a:tailEnd type="none" w="med" len="med"/>
              </a:ln>
            </p:spPr>
          </p:cxnSp>
          <p:cxnSp>
            <p:nvCxnSpPr>
              <p:cNvPr id="273" name="Google Shape;273;p61"/>
              <p:cNvCxnSpPr/>
              <p:nvPr/>
            </p:nvCxnSpPr>
            <p:spPr>
              <a:xfrm>
                <a:off x="1889126" y="4524376"/>
                <a:ext cx="39688" cy="6350"/>
              </a:xfrm>
              <a:prstGeom prst="straightConnector1">
                <a:avLst/>
              </a:prstGeom>
              <a:noFill/>
              <a:ln w="25400" cap="rnd" cmpd="sng">
                <a:solidFill>
                  <a:srgbClr val="3F4749"/>
                </a:solidFill>
                <a:prstDash val="solid"/>
                <a:round/>
                <a:headEnd type="none" w="med" len="med"/>
                <a:tailEnd type="none" w="med" len="med"/>
              </a:ln>
            </p:spPr>
          </p:cxnSp>
          <p:cxnSp>
            <p:nvCxnSpPr>
              <p:cNvPr id="274" name="Google Shape;274;p61"/>
              <p:cNvCxnSpPr/>
              <p:nvPr/>
            </p:nvCxnSpPr>
            <p:spPr>
              <a:xfrm>
                <a:off x="1879601" y="4594226"/>
                <a:ext cx="76200" cy="12700"/>
              </a:xfrm>
              <a:prstGeom prst="straightConnector1">
                <a:avLst/>
              </a:prstGeom>
              <a:noFill/>
              <a:ln w="25400" cap="rnd" cmpd="sng">
                <a:solidFill>
                  <a:srgbClr val="3F4749"/>
                </a:solidFill>
                <a:prstDash val="solid"/>
                <a:round/>
                <a:headEnd type="none" w="med" len="med"/>
                <a:tailEnd type="none" w="med" len="med"/>
              </a:ln>
            </p:spPr>
          </p:cxnSp>
          <p:sp>
            <p:nvSpPr>
              <p:cNvPr id="275" name="Google Shape;275;p61"/>
              <p:cNvSpPr/>
              <p:nvPr/>
            </p:nvSpPr>
            <p:spPr>
              <a:xfrm>
                <a:off x="1909763" y="3890963"/>
                <a:ext cx="358775" cy="779463"/>
              </a:xfrm>
              <a:custGeom>
                <a:avLst/>
                <a:gdLst/>
                <a:ahLst/>
                <a:cxnLst/>
                <a:rect l="l" t="t" r="r" b="b"/>
                <a:pathLst>
                  <a:path w="226" h="491" extrusionOk="0">
                    <a:moveTo>
                      <a:pt x="59" y="491"/>
                    </a:moveTo>
                    <a:lnTo>
                      <a:pt x="0" y="470"/>
                    </a:lnTo>
                    <a:lnTo>
                      <a:pt x="166" y="0"/>
                    </a:lnTo>
                    <a:lnTo>
                      <a:pt x="226" y="21"/>
                    </a:lnTo>
                    <a:lnTo>
                      <a:pt x="59" y="491"/>
                    </a:lnTo>
                    <a:close/>
                  </a:path>
                </a:pathLst>
              </a:custGeom>
              <a:solidFill>
                <a:srgbClr val="7FEFD2"/>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61"/>
              <p:cNvSpPr/>
              <p:nvPr/>
            </p:nvSpPr>
            <p:spPr>
              <a:xfrm>
                <a:off x="2173288" y="3808413"/>
                <a:ext cx="95250" cy="115888"/>
              </a:xfrm>
              <a:custGeom>
                <a:avLst/>
                <a:gdLst/>
                <a:ahLst/>
                <a:cxnLst/>
                <a:rect l="l" t="t" r="r" b="b"/>
                <a:pathLst>
                  <a:path w="60" h="73" extrusionOk="0">
                    <a:moveTo>
                      <a:pt x="0" y="52"/>
                    </a:moveTo>
                    <a:lnTo>
                      <a:pt x="51" y="0"/>
                    </a:lnTo>
                    <a:lnTo>
                      <a:pt x="60" y="73"/>
                    </a:lnTo>
                    <a:lnTo>
                      <a:pt x="0" y="52"/>
                    </a:lnTo>
                    <a:close/>
                  </a:path>
                </a:pathLst>
              </a:custGeom>
              <a:solidFill>
                <a:srgbClr val="FFBD66"/>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61"/>
              <p:cNvSpPr/>
              <p:nvPr/>
            </p:nvSpPr>
            <p:spPr>
              <a:xfrm>
                <a:off x="2224088" y="3808413"/>
                <a:ext cx="36513" cy="46038"/>
              </a:xfrm>
              <a:custGeom>
                <a:avLst/>
                <a:gdLst/>
                <a:ahLst/>
                <a:cxnLst/>
                <a:rect l="l" t="t" r="r" b="b"/>
                <a:pathLst>
                  <a:path w="23" h="29" extrusionOk="0">
                    <a:moveTo>
                      <a:pt x="0" y="21"/>
                    </a:moveTo>
                    <a:lnTo>
                      <a:pt x="23" y="29"/>
                    </a:lnTo>
                    <a:lnTo>
                      <a:pt x="19" y="0"/>
                    </a:lnTo>
                    <a:lnTo>
                      <a:pt x="0" y="21"/>
                    </a:lnTo>
                    <a:close/>
                  </a:path>
                </a:pathLst>
              </a:custGeom>
              <a:solidFill>
                <a:srgbClr val="3F4749"/>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78" name="Google Shape;278;p61"/>
              <p:cNvCxnSpPr/>
              <p:nvPr/>
            </p:nvCxnSpPr>
            <p:spPr>
              <a:xfrm rot="10800000" flipH="1">
                <a:off x="1955801" y="3908426"/>
                <a:ext cx="265113" cy="746125"/>
              </a:xfrm>
              <a:prstGeom prst="straightConnector1">
                <a:avLst/>
              </a:prstGeom>
              <a:noFill/>
              <a:ln w="25400" cap="rnd" cmpd="sng">
                <a:solidFill>
                  <a:srgbClr val="3F4749"/>
                </a:solidFill>
                <a:prstDash val="solid"/>
                <a:round/>
                <a:headEnd type="none" w="med" len="med"/>
                <a:tailEnd type="none" w="med" len="med"/>
              </a:ln>
            </p:spPr>
          </p:cxnSp>
          <p:sp>
            <p:nvSpPr>
              <p:cNvPr id="279" name="Google Shape;279;p61"/>
              <p:cNvSpPr/>
              <p:nvPr/>
            </p:nvSpPr>
            <p:spPr>
              <a:xfrm>
                <a:off x="1892301" y="4637088"/>
                <a:ext cx="111125" cy="73025"/>
              </a:xfrm>
              <a:custGeom>
                <a:avLst/>
                <a:gdLst/>
                <a:ahLst/>
                <a:cxnLst/>
                <a:rect l="l" t="t" r="r" b="b"/>
                <a:pathLst>
                  <a:path w="70" h="46" extrusionOk="0">
                    <a:moveTo>
                      <a:pt x="59" y="46"/>
                    </a:moveTo>
                    <a:lnTo>
                      <a:pt x="0" y="27"/>
                    </a:lnTo>
                    <a:lnTo>
                      <a:pt x="11" y="0"/>
                    </a:lnTo>
                    <a:lnTo>
                      <a:pt x="70" y="21"/>
                    </a:lnTo>
                    <a:lnTo>
                      <a:pt x="59" y="46"/>
                    </a:lnTo>
                    <a:close/>
                  </a:path>
                </a:pathLst>
              </a:custGeom>
              <a:solidFill>
                <a:srgbClr val="C4CBCC"/>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 name="Google Shape;280;p61"/>
              <p:cNvSpPr/>
              <p:nvPr/>
            </p:nvSpPr>
            <p:spPr>
              <a:xfrm>
                <a:off x="1865313" y="4679951"/>
                <a:ext cx="120650" cy="109538"/>
              </a:xfrm>
              <a:custGeom>
                <a:avLst/>
                <a:gdLst/>
                <a:ahLst/>
                <a:cxnLst/>
                <a:rect l="l" t="t" r="r" b="b"/>
                <a:pathLst>
                  <a:path w="76" h="69" extrusionOk="0">
                    <a:moveTo>
                      <a:pt x="59" y="69"/>
                    </a:moveTo>
                    <a:lnTo>
                      <a:pt x="0" y="48"/>
                    </a:lnTo>
                    <a:lnTo>
                      <a:pt x="17" y="0"/>
                    </a:lnTo>
                    <a:lnTo>
                      <a:pt x="76" y="19"/>
                    </a:lnTo>
                    <a:lnTo>
                      <a:pt x="59" y="69"/>
                    </a:lnTo>
                    <a:close/>
                  </a:path>
                </a:pathLst>
              </a:custGeom>
              <a:solidFill>
                <a:srgbClr val="EDEDED"/>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 name="Google Shape;281;p61"/>
              <p:cNvSpPr/>
              <p:nvPr/>
            </p:nvSpPr>
            <p:spPr>
              <a:xfrm>
                <a:off x="1785938" y="3881438"/>
                <a:ext cx="173038" cy="795338"/>
              </a:xfrm>
              <a:custGeom>
                <a:avLst/>
                <a:gdLst/>
                <a:ahLst/>
                <a:cxnLst/>
                <a:rect l="l" t="t" r="r" b="b"/>
                <a:pathLst>
                  <a:path w="109" h="501" extrusionOk="0">
                    <a:moveTo>
                      <a:pt x="0" y="6"/>
                    </a:moveTo>
                    <a:lnTo>
                      <a:pt x="63" y="0"/>
                    </a:lnTo>
                    <a:lnTo>
                      <a:pt x="109" y="495"/>
                    </a:lnTo>
                    <a:lnTo>
                      <a:pt x="46" y="501"/>
                    </a:lnTo>
                    <a:lnTo>
                      <a:pt x="0" y="6"/>
                    </a:lnTo>
                    <a:close/>
                  </a:path>
                </a:pathLst>
              </a:custGeom>
              <a:solidFill>
                <a:srgbClr val="FF64BD"/>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61"/>
              <p:cNvSpPr/>
              <p:nvPr/>
            </p:nvSpPr>
            <p:spPr>
              <a:xfrm>
                <a:off x="1858963" y="4667251"/>
                <a:ext cx="100013" cy="112713"/>
              </a:xfrm>
              <a:custGeom>
                <a:avLst/>
                <a:gdLst/>
                <a:ahLst/>
                <a:cxnLst/>
                <a:rect l="l" t="t" r="r" b="b"/>
                <a:pathLst>
                  <a:path w="63" h="71" extrusionOk="0">
                    <a:moveTo>
                      <a:pt x="63" y="0"/>
                    </a:moveTo>
                    <a:lnTo>
                      <a:pt x="38" y="71"/>
                    </a:lnTo>
                    <a:lnTo>
                      <a:pt x="0" y="6"/>
                    </a:lnTo>
                    <a:lnTo>
                      <a:pt x="63" y="0"/>
                    </a:lnTo>
                    <a:close/>
                  </a:path>
                </a:pathLst>
              </a:custGeom>
              <a:solidFill>
                <a:srgbClr val="FFBD66"/>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61"/>
              <p:cNvSpPr/>
              <p:nvPr/>
            </p:nvSpPr>
            <p:spPr>
              <a:xfrm>
                <a:off x="1895476" y="4737101"/>
                <a:ext cx="41275" cy="42863"/>
              </a:xfrm>
              <a:custGeom>
                <a:avLst/>
                <a:gdLst/>
                <a:ahLst/>
                <a:cxnLst/>
                <a:rect l="l" t="t" r="r" b="b"/>
                <a:pathLst>
                  <a:path w="26" h="27" extrusionOk="0">
                    <a:moveTo>
                      <a:pt x="26" y="0"/>
                    </a:moveTo>
                    <a:lnTo>
                      <a:pt x="0" y="2"/>
                    </a:lnTo>
                    <a:lnTo>
                      <a:pt x="15" y="27"/>
                    </a:lnTo>
                    <a:lnTo>
                      <a:pt x="26" y="0"/>
                    </a:lnTo>
                    <a:close/>
                  </a:path>
                </a:pathLst>
              </a:custGeom>
              <a:solidFill>
                <a:srgbClr val="3F4749"/>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84" name="Google Shape;284;p61"/>
              <p:cNvCxnSpPr/>
              <p:nvPr/>
            </p:nvCxnSpPr>
            <p:spPr>
              <a:xfrm>
                <a:off x="1835151" y="3887788"/>
                <a:ext cx="74613" cy="785813"/>
              </a:xfrm>
              <a:prstGeom prst="straightConnector1">
                <a:avLst/>
              </a:prstGeom>
              <a:noFill/>
              <a:ln w="25400" cap="rnd" cmpd="sng">
                <a:solidFill>
                  <a:srgbClr val="3F4749"/>
                </a:solidFill>
                <a:prstDash val="solid"/>
                <a:round/>
                <a:headEnd type="none" w="med" len="med"/>
                <a:tailEnd type="none" w="med" len="med"/>
              </a:ln>
            </p:spPr>
          </p:cxnSp>
          <p:sp>
            <p:nvSpPr>
              <p:cNvPr id="285" name="Google Shape;285;p61"/>
              <p:cNvSpPr/>
              <p:nvPr/>
            </p:nvSpPr>
            <p:spPr>
              <a:xfrm>
                <a:off x="1782763" y="3838576"/>
                <a:ext cx="103188" cy="52388"/>
              </a:xfrm>
              <a:custGeom>
                <a:avLst/>
                <a:gdLst/>
                <a:ahLst/>
                <a:cxnLst/>
                <a:rect l="l" t="t" r="r" b="b"/>
                <a:pathLst>
                  <a:path w="65" h="33" extrusionOk="0">
                    <a:moveTo>
                      <a:pt x="0" y="6"/>
                    </a:moveTo>
                    <a:lnTo>
                      <a:pt x="63" y="0"/>
                    </a:lnTo>
                    <a:lnTo>
                      <a:pt x="65" y="27"/>
                    </a:lnTo>
                    <a:lnTo>
                      <a:pt x="2" y="33"/>
                    </a:lnTo>
                    <a:lnTo>
                      <a:pt x="0" y="6"/>
                    </a:lnTo>
                    <a:close/>
                  </a:path>
                </a:pathLst>
              </a:custGeom>
              <a:solidFill>
                <a:srgbClr val="C4CBCC"/>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61"/>
              <p:cNvSpPr/>
              <p:nvPr/>
            </p:nvSpPr>
            <p:spPr>
              <a:xfrm>
                <a:off x="1774826" y="3756026"/>
                <a:ext cx="107950" cy="92075"/>
              </a:xfrm>
              <a:custGeom>
                <a:avLst/>
                <a:gdLst/>
                <a:ahLst/>
                <a:cxnLst/>
                <a:rect l="l" t="t" r="r" b="b"/>
                <a:pathLst>
                  <a:path w="68" h="58" extrusionOk="0">
                    <a:moveTo>
                      <a:pt x="0" y="6"/>
                    </a:moveTo>
                    <a:lnTo>
                      <a:pt x="62" y="0"/>
                    </a:lnTo>
                    <a:lnTo>
                      <a:pt x="68" y="52"/>
                    </a:lnTo>
                    <a:lnTo>
                      <a:pt x="5" y="58"/>
                    </a:lnTo>
                    <a:lnTo>
                      <a:pt x="0" y="6"/>
                    </a:lnTo>
                    <a:close/>
                  </a:path>
                </a:pathLst>
              </a:custGeom>
              <a:solidFill>
                <a:srgbClr val="EDEDED"/>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 name="Google Shape;287;p61"/>
              <p:cNvSpPr/>
              <p:nvPr/>
            </p:nvSpPr>
            <p:spPr>
              <a:xfrm>
                <a:off x="1771651" y="4332288"/>
                <a:ext cx="428625" cy="511175"/>
              </a:xfrm>
              <a:custGeom>
                <a:avLst/>
                <a:gdLst/>
                <a:ahLst/>
                <a:cxnLst/>
                <a:rect l="l" t="t" r="r" b="b"/>
                <a:pathLst>
                  <a:path w="128" h="154" extrusionOk="0">
                    <a:moveTo>
                      <a:pt x="128" y="0"/>
                    </a:moveTo>
                    <a:cubicBezTo>
                      <a:pt x="0" y="0"/>
                      <a:pt x="0" y="0"/>
                      <a:pt x="0" y="0"/>
                    </a:cubicBezTo>
                    <a:cubicBezTo>
                      <a:pt x="0" y="132"/>
                      <a:pt x="0" y="132"/>
                      <a:pt x="0" y="132"/>
                    </a:cubicBezTo>
                    <a:cubicBezTo>
                      <a:pt x="0" y="144"/>
                      <a:pt x="10" y="154"/>
                      <a:pt x="22" y="154"/>
                    </a:cubicBezTo>
                    <a:cubicBezTo>
                      <a:pt x="106" y="154"/>
                      <a:pt x="106" y="154"/>
                      <a:pt x="106" y="154"/>
                    </a:cubicBezTo>
                    <a:cubicBezTo>
                      <a:pt x="118" y="154"/>
                      <a:pt x="128" y="144"/>
                      <a:pt x="128" y="132"/>
                    </a:cubicBezTo>
                    <a:lnTo>
                      <a:pt x="128" y="0"/>
                    </a:lnTo>
                    <a:close/>
                  </a:path>
                </a:pathLst>
              </a:custGeom>
              <a:solidFill>
                <a:srgbClr val="C4CBCC"/>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 name="Google Shape;288;p61"/>
              <p:cNvSpPr/>
              <p:nvPr/>
            </p:nvSpPr>
            <p:spPr>
              <a:xfrm>
                <a:off x="1744663" y="4232276"/>
                <a:ext cx="482600" cy="100013"/>
              </a:xfrm>
              <a:prstGeom prst="rect">
                <a:avLst/>
              </a:prstGeom>
              <a:solidFill>
                <a:srgbClr val="D5DADB"/>
              </a:solidFill>
              <a:ln w="25400" cap="rnd" cmpd="sng">
                <a:solidFill>
                  <a:srgbClr val="3F47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89" name="Google Shape;289;p61"/>
              <p:cNvCxnSpPr/>
              <p:nvPr/>
            </p:nvCxnSpPr>
            <p:spPr>
              <a:xfrm>
                <a:off x="1825626" y="4335463"/>
                <a:ext cx="0" cy="195263"/>
              </a:xfrm>
              <a:prstGeom prst="straightConnector1">
                <a:avLst/>
              </a:prstGeom>
              <a:noFill/>
              <a:ln w="25400" cap="rnd" cmpd="sng">
                <a:solidFill>
                  <a:srgbClr val="3F4749"/>
                </a:solidFill>
                <a:prstDash val="solid"/>
                <a:round/>
                <a:headEnd type="none" w="med" len="med"/>
                <a:tailEnd type="none" w="med" len="med"/>
              </a:ln>
            </p:spPr>
          </p:cxnSp>
          <p:cxnSp>
            <p:nvCxnSpPr>
              <p:cNvPr id="290" name="Google Shape;290;p61"/>
              <p:cNvCxnSpPr/>
              <p:nvPr/>
            </p:nvCxnSpPr>
            <p:spPr>
              <a:xfrm>
                <a:off x="2139951" y="4554538"/>
                <a:ext cx="0" cy="52388"/>
              </a:xfrm>
              <a:prstGeom prst="straightConnector1">
                <a:avLst/>
              </a:prstGeom>
              <a:noFill/>
              <a:ln w="25400" cap="rnd" cmpd="sng">
                <a:solidFill>
                  <a:srgbClr val="3F4749"/>
                </a:solidFill>
                <a:prstDash val="solid"/>
                <a:round/>
                <a:headEnd type="none" w="med" len="med"/>
                <a:tailEnd type="none" w="med" len="med"/>
              </a:ln>
            </p:spPr>
          </p:cxnSp>
          <p:cxnSp>
            <p:nvCxnSpPr>
              <p:cNvPr id="291" name="Google Shape;291;p61"/>
              <p:cNvCxnSpPr/>
              <p:nvPr/>
            </p:nvCxnSpPr>
            <p:spPr>
              <a:xfrm>
                <a:off x="2139951" y="4654551"/>
                <a:ext cx="0" cy="52388"/>
              </a:xfrm>
              <a:prstGeom prst="straightConnector1">
                <a:avLst/>
              </a:prstGeom>
              <a:noFill/>
              <a:ln w="25400" cap="rnd" cmpd="sng">
                <a:solidFill>
                  <a:srgbClr val="3F4749"/>
                </a:solidFill>
                <a:prstDash val="solid"/>
                <a:round/>
                <a:headEnd type="none" w="med" len="med"/>
                <a:tailEnd type="none" w="med" len="med"/>
              </a:ln>
            </p:spPr>
          </p:cxnSp>
        </p:grpSp>
      </p:grpSp>
      <p:grpSp>
        <p:nvGrpSpPr>
          <p:cNvPr id="292" name="Google Shape;292;p61"/>
          <p:cNvGrpSpPr/>
          <p:nvPr/>
        </p:nvGrpSpPr>
        <p:grpSpPr>
          <a:xfrm>
            <a:off x="-1" y="0"/>
            <a:ext cx="2724014" cy="2508250"/>
            <a:chOff x="-1" y="-1"/>
            <a:chExt cx="2743201" cy="2525917"/>
          </a:xfrm>
        </p:grpSpPr>
        <p:sp>
          <p:nvSpPr>
            <p:cNvPr id="293" name="Google Shape;293;p61"/>
            <p:cNvSpPr/>
            <p:nvPr/>
          </p:nvSpPr>
          <p:spPr>
            <a:xfrm rot="10800000">
              <a:off x="-1" y="-1"/>
              <a:ext cx="2743201" cy="2525917"/>
            </a:xfrm>
            <a:custGeom>
              <a:avLst/>
              <a:gdLst/>
              <a:ahLst/>
              <a:cxnLst/>
              <a:rect l="l" t="t" r="r" b="b"/>
              <a:pathLst>
                <a:path w="5130800" h="6858000" extrusionOk="0">
                  <a:moveTo>
                    <a:pt x="0" y="6833421"/>
                  </a:moveTo>
                  <a:lnTo>
                    <a:pt x="5130800" y="0"/>
                  </a:lnTo>
                  <a:lnTo>
                    <a:pt x="5130800" y="6858000"/>
                  </a:lnTo>
                  <a:lnTo>
                    <a:pt x="0" y="6833421"/>
                  </a:ln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61"/>
            <p:cNvSpPr/>
            <p:nvPr/>
          </p:nvSpPr>
          <p:spPr>
            <a:xfrm rot="10800000">
              <a:off x="0" y="0"/>
              <a:ext cx="2739887" cy="2409434"/>
            </a:xfrm>
            <a:custGeom>
              <a:avLst/>
              <a:gdLst/>
              <a:ahLst/>
              <a:cxnLst/>
              <a:rect l="l" t="t" r="r" b="b"/>
              <a:pathLst>
                <a:path w="5372349" h="6858000" extrusionOk="0">
                  <a:moveTo>
                    <a:pt x="0" y="6858000"/>
                  </a:moveTo>
                  <a:lnTo>
                    <a:pt x="5372349" y="0"/>
                  </a:lnTo>
                  <a:lnTo>
                    <a:pt x="5372349" y="6858000"/>
                  </a:lnTo>
                  <a:lnTo>
                    <a:pt x="0" y="6858000"/>
                  </a:lnTo>
                  <a:close/>
                </a:path>
              </a:pathLst>
            </a:custGeom>
            <a:solidFill>
              <a:srgbClr val="7FEF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F983-0E7F-4CB4-9746-BA2FFBB9DD8E}"/>
              </a:ext>
            </a:extLst>
          </p:cNvPr>
          <p:cNvSpPr>
            <a:spLocks noGrp="1"/>
          </p:cNvSpPr>
          <p:nvPr>
            <p:ph type="dt" idx="10"/>
          </p:nvPr>
        </p:nvSpPr>
        <p:spPr/>
        <p:txBody>
          <a:bodyPr/>
          <a:lstStyle/>
          <a:p>
            <a:endParaRPr lang="en-US"/>
          </a:p>
        </p:txBody>
      </p:sp>
      <p:sp>
        <p:nvSpPr>
          <p:cNvPr id="3" name="Footer Placeholder 2">
            <a:extLst>
              <a:ext uri="{FF2B5EF4-FFF2-40B4-BE49-F238E27FC236}">
                <a16:creationId xmlns:a16="http://schemas.microsoft.com/office/drawing/2014/main" id="{9BBD303B-0F73-40EC-90A5-C14150D2E60C}"/>
              </a:ext>
            </a:extLst>
          </p:cNvPr>
          <p:cNvSpPr>
            <a:spLocks noGrp="1"/>
          </p:cNvSpPr>
          <p:nvPr>
            <p:ph type="ftr" idx="11"/>
          </p:nvPr>
        </p:nvSpPr>
        <p:spPr/>
        <p:txBody>
          <a:bodyPr/>
          <a:lstStyle/>
          <a:p>
            <a:endParaRPr lang="en-US"/>
          </a:p>
        </p:txBody>
      </p:sp>
      <p:sp>
        <p:nvSpPr>
          <p:cNvPr id="4" name="Slide Number Placeholder 3">
            <a:extLst>
              <a:ext uri="{FF2B5EF4-FFF2-40B4-BE49-F238E27FC236}">
                <a16:creationId xmlns:a16="http://schemas.microsoft.com/office/drawing/2014/main" id="{99F60373-13B4-468E-8F91-0B447B8AD0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2640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502444" y="1123951"/>
            <a:ext cx="8137922" cy="5019675"/>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90000"/>
              </a:lnSpc>
              <a:spcBef>
                <a:spcPts val="75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2pPr>
            <a:lvl3pPr marL="1371600" marR="0" lvl="2"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55"/>
          <p:cNvSpPr txBox="1">
            <a:spLocks noGrp="1"/>
          </p:cNvSpPr>
          <p:nvPr>
            <p:ph type="dt" idx="10"/>
          </p:nvPr>
        </p:nvSpPr>
        <p:spPr>
          <a:xfrm>
            <a:off x="4051299" y="6240464"/>
            <a:ext cx="1041402" cy="20638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75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5"/>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5"/>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50" b="0" i="0" u="none" strike="noStrike" cap="none">
                <a:solidFill>
                  <a:srgbClr val="888888"/>
                </a:solidFill>
                <a:latin typeface="Arial"/>
                <a:ea typeface="Arial"/>
                <a:cs typeface="Arial"/>
                <a:sym typeface="Arial"/>
              </a:defRPr>
            </a:lvl1pPr>
            <a:lvl2pPr marL="0" marR="0" lvl="1" indent="0" algn="r" rtl="0">
              <a:spcBef>
                <a:spcPts val="0"/>
              </a:spcBef>
              <a:buNone/>
              <a:defRPr sz="750" b="0" i="0" u="none" strike="noStrike" cap="none">
                <a:solidFill>
                  <a:srgbClr val="888888"/>
                </a:solidFill>
                <a:latin typeface="Arial"/>
                <a:ea typeface="Arial"/>
                <a:cs typeface="Arial"/>
                <a:sym typeface="Arial"/>
              </a:defRPr>
            </a:lvl2pPr>
            <a:lvl3pPr marL="0" marR="0" lvl="2" indent="0" algn="r" rtl="0">
              <a:spcBef>
                <a:spcPts val="0"/>
              </a:spcBef>
              <a:buNone/>
              <a:defRPr sz="750" b="0" i="0" u="none" strike="noStrike" cap="none">
                <a:solidFill>
                  <a:srgbClr val="888888"/>
                </a:solidFill>
                <a:latin typeface="Arial"/>
                <a:ea typeface="Arial"/>
                <a:cs typeface="Arial"/>
                <a:sym typeface="Arial"/>
              </a:defRPr>
            </a:lvl3pPr>
            <a:lvl4pPr marL="0" marR="0" lvl="3" indent="0" algn="r" rtl="0">
              <a:spcBef>
                <a:spcPts val="0"/>
              </a:spcBef>
              <a:buNone/>
              <a:defRPr sz="750" b="0" i="0" u="none" strike="noStrike" cap="none">
                <a:solidFill>
                  <a:srgbClr val="888888"/>
                </a:solidFill>
                <a:latin typeface="Arial"/>
                <a:ea typeface="Arial"/>
                <a:cs typeface="Arial"/>
                <a:sym typeface="Arial"/>
              </a:defRPr>
            </a:lvl4pPr>
            <a:lvl5pPr marL="0" marR="0" lvl="4" indent="0" algn="r" rtl="0">
              <a:spcBef>
                <a:spcPts val="0"/>
              </a:spcBef>
              <a:buNone/>
              <a:defRPr sz="750" b="0" i="0" u="none" strike="noStrike" cap="none">
                <a:solidFill>
                  <a:srgbClr val="888888"/>
                </a:solidFill>
                <a:latin typeface="Arial"/>
                <a:ea typeface="Arial"/>
                <a:cs typeface="Arial"/>
                <a:sym typeface="Arial"/>
              </a:defRPr>
            </a:lvl5pPr>
            <a:lvl6pPr marL="0" marR="0" lvl="5" indent="0" algn="r" rtl="0">
              <a:spcBef>
                <a:spcPts val="0"/>
              </a:spcBef>
              <a:buNone/>
              <a:defRPr sz="750" b="0" i="0" u="none" strike="noStrike" cap="none">
                <a:solidFill>
                  <a:srgbClr val="888888"/>
                </a:solidFill>
                <a:latin typeface="Arial"/>
                <a:ea typeface="Arial"/>
                <a:cs typeface="Arial"/>
                <a:sym typeface="Arial"/>
              </a:defRPr>
            </a:lvl6pPr>
            <a:lvl7pPr marL="0" marR="0" lvl="6" indent="0" algn="r" rtl="0">
              <a:spcBef>
                <a:spcPts val="0"/>
              </a:spcBef>
              <a:buNone/>
              <a:defRPr sz="750" b="0" i="0" u="none" strike="noStrike" cap="none">
                <a:solidFill>
                  <a:srgbClr val="888888"/>
                </a:solidFill>
                <a:latin typeface="Arial"/>
                <a:ea typeface="Arial"/>
                <a:cs typeface="Arial"/>
                <a:sym typeface="Arial"/>
              </a:defRPr>
            </a:lvl7pPr>
            <a:lvl8pPr marL="0" marR="0" lvl="7" indent="0" algn="r" rtl="0">
              <a:spcBef>
                <a:spcPts val="0"/>
              </a:spcBef>
              <a:buNone/>
              <a:defRPr sz="750" b="0" i="0" u="none" strike="noStrike" cap="none">
                <a:solidFill>
                  <a:srgbClr val="888888"/>
                </a:solidFill>
                <a:latin typeface="Arial"/>
                <a:ea typeface="Arial"/>
                <a:cs typeface="Arial"/>
                <a:sym typeface="Arial"/>
              </a:defRPr>
            </a:lvl8pPr>
            <a:lvl9pPr marL="0" marR="0" lvl="8" indent="0" algn="r" rtl="0">
              <a:spcBef>
                <a:spcPts val="0"/>
              </a:spcBef>
              <a:buNone/>
              <a:defRPr sz="75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55"/>
          <p:cNvCxnSpPr/>
          <p:nvPr/>
        </p:nvCxnSpPr>
        <p:spPr>
          <a:xfrm>
            <a:off x="502444" y="1028700"/>
            <a:ext cx="8137922" cy="0"/>
          </a:xfrm>
          <a:prstGeom prst="straightConnector1">
            <a:avLst/>
          </a:prstGeom>
          <a:noFill/>
          <a:ln w="9525" cap="flat" cmpd="sng">
            <a:solidFill>
              <a:srgbClr val="7F7F7F"/>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17">
          <p15:clr>
            <a:srgbClr val="F26B43"/>
          </p15:clr>
        </p15:guide>
        <p15:guide id="2" pos="5443">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ordart.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ddesu.wixsite.com/mysit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ix.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ix.com/website/templat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wix.com/website/templates/html/blank/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MQiHJseP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matt-koehler.com/tpack2/using-the-tpack-image/"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xplore.org/livecam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s://graphics.reuters.com/ENVIRONMENT-PLASTIC/0100B275155/index.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s://graphics.straitstimes.com/STI/STIMEDIA/Interactives/2018/04/marvel-cinematic-universe-whos-who-interactive/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iN6gKAfEwZ8?t=1m27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hyperlink" Target="https://ourjourneywestward.com/timelines-matter-when-teaching-histor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visme.co/"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owtoon.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ourjourneywestward.com/timelines-matter-when-teaching-histor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schoology.com/blog/tpack-framework-explain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lackboard.syracuse.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
          <p:cNvSpPr txBox="1">
            <a:spLocks noGrp="1"/>
          </p:cNvSpPr>
          <p:nvPr>
            <p:ph type="subTitle" idx="1"/>
          </p:nvPr>
        </p:nvSpPr>
        <p:spPr>
          <a:xfrm>
            <a:off x="510783" y="3248094"/>
            <a:ext cx="3085883" cy="4190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r>
              <a:rPr lang="en-US" sz="1600">
                <a:latin typeface="Times New Roman"/>
                <a:ea typeface="Times New Roman"/>
                <a:cs typeface="Times New Roman"/>
                <a:sym typeface="Times New Roman"/>
              </a:rPr>
              <a:t> Unit 1 Spring 2021</a:t>
            </a:r>
            <a:endParaRPr/>
          </a:p>
        </p:txBody>
      </p:sp>
      <p:sp>
        <p:nvSpPr>
          <p:cNvPr id="300" name="Google Shape;300;p1"/>
          <p:cNvSpPr txBox="1">
            <a:spLocks noGrp="1"/>
          </p:cNvSpPr>
          <p:nvPr>
            <p:ph type="ctrTitle"/>
          </p:nvPr>
        </p:nvSpPr>
        <p:spPr>
          <a:xfrm>
            <a:off x="510783" y="1524001"/>
            <a:ext cx="5255324" cy="17240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Times New Roman"/>
              <a:buNone/>
            </a:pPr>
            <a:r>
              <a:rPr lang="en-US" sz="3600">
                <a:latin typeface="Times New Roman"/>
                <a:ea typeface="Times New Roman"/>
                <a:cs typeface="Times New Roman"/>
                <a:sym typeface="Times New Roman"/>
              </a:rPr>
              <a:t>IDE 401: Integrating Technology Into Instruction III</a:t>
            </a:r>
            <a:endParaRPr sz="3600">
              <a:latin typeface="Times New Roman"/>
              <a:ea typeface="Times New Roman"/>
              <a:cs typeface="Times New Roman"/>
              <a:sym typeface="Times New Roman"/>
            </a:endParaRPr>
          </a:p>
        </p:txBody>
      </p:sp>
      <p:sp>
        <p:nvSpPr>
          <p:cNvPr id="301" name="Google Shape;301;p1"/>
          <p:cNvSpPr txBox="1">
            <a:spLocks noGrp="1"/>
          </p:cNvSpPr>
          <p:nvPr>
            <p:ph type="body" idx="2"/>
          </p:nvPr>
        </p:nvSpPr>
        <p:spPr>
          <a:xfrm>
            <a:off x="510784" y="4114800"/>
            <a:ext cx="2608431" cy="7355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F7F7F"/>
              </a:buClr>
              <a:buSzPts val="1600"/>
              <a:buNone/>
            </a:pPr>
            <a:r>
              <a:rPr lang="en-US" sz="1600">
                <a:solidFill>
                  <a:srgbClr val="7F7F7F"/>
                </a:solidFill>
                <a:latin typeface="Times New Roman"/>
                <a:ea typeface="Times New Roman"/>
                <a:cs typeface="Times New Roman"/>
                <a:sym typeface="Times New Roman"/>
              </a:rPr>
              <a:t>Lei Wang &amp; Amber Walton</a:t>
            </a:r>
            <a:endParaRPr/>
          </a:p>
        </p:txBody>
      </p:sp>
      <p:sp>
        <p:nvSpPr>
          <p:cNvPr id="302" name="Google Shape;302;p1"/>
          <p:cNvSpPr txBox="1">
            <a:spLocks noGrp="1"/>
          </p:cNvSpPr>
          <p:nvPr>
            <p:ph type="body" idx="3"/>
          </p:nvPr>
        </p:nvSpPr>
        <p:spPr>
          <a:xfrm>
            <a:off x="510783" y="4880595"/>
            <a:ext cx="2185337" cy="5675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F7F7F"/>
              </a:buClr>
              <a:buSzPts val="1800"/>
              <a:buNone/>
            </a:pPr>
            <a:r>
              <a:rPr lang="en-US" sz="1800">
                <a:solidFill>
                  <a:srgbClr val="7F7F7F"/>
                </a:solidFill>
                <a:latin typeface="Times New Roman"/>
                <a:ea typeface="Times New Roman"/>
                <a:cs typeface="Times New Roman"/>
                <a:sym typeface="Times New Roman"/>
              </a:rPr>
              <a:t>IDD&amp;E</a:t>
            </a:r>
            <a:endParaRPr sz="1800">
              <a:solidFill>
                <a:srgbClr val="7F7F7F"/>
              </a:solidFill>
              <a:latin typeface="Times New Roman"/>
              <a:ea typeface="Times New Roman"/>
              <a:cs typeface="Times New Roman"/>
              <a:sym typeface="Times New Roman"/>
            </a:endParaRPr>
          </a:p>
        </p:txBody>
      </p:sp>
      <p:cxnSp>
        <p:nvCxnSpPr>
          <p:cNvPr id="303" name="Google Shape;303;p1"/>
          <p:cNvCxnSpPr/>
          <p:nvPr/>
        </p:nvCxnSpPr>
        <p:spPr>
          <a:xfrm>
            <a:off x="561109" y="3697432"/>
            <a:ext cx="2705966" cy="0"/>
          </a:xfrm>
          <a:prstGeom prst="straightConnector1">
            <a:avLst/>
          </a:prstGeom>
          <a:noFill/>
          <a:ln w="9525" cap="flat" cmpd="sng">
            <a:solidFill>
              <a:schemeClr val="dk1"/>
            </a:solidFill>
            <a:prstDash val="solid"/>
            <a:miter lim="800000"/>
            <a:headEnd type="none" w="sm" len="sm"/>
            <a:tailEnd type="none" w="sm" len="sm"/>
          </a:ln>
        </p:spPr>
      </p:cxnSp>
      <p:sp>
        <p:nvSpPr>
          <p:cNvPr id="304" name="Google Shape;304;p1"/>
          <p:cNvSpPr/>
          <p:nvPr/>
        </p:nvSpPr>
        <p:spPr>
          <a:xfrm rot="-2485642">
            <a:off x="5819073" y="1194068"/>
            <a:ext cx="1849186" cy="859349"/>
          </a:xfrm>
          <a:prstGeom prst="rect">
            <a:avLst/>
          </a:prstGeom>
        </p:spPr>
        <p:txBody>
          <a:bodyPr>
            <a:prstTxWarp prst="textPlain">
              <a:avLst/>
            </a:prstTxWarp>
          </a:bodyPr>
          <a:lstStyle/>
          <a:p>
            <a:pPr lvl="0" algn="l"/>
            <a:r>
              <a:rPr b="0" i="0">
                <a:ln>
                  <a:noFill/>
                </a:ln>
                <a:solidFill>
                  <a:srgbClr val="7FEFD2"/>
                </a:solidFill>
                <a:latin typeface="Times New Roman"/>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13"/>
        <p:cNvGrpSpPr/>
        <p:nvPr/>
      </p:nvGrpSpPr>
      <p:grpSpPr>
        <a:xfrm>
          <a:off x="0" y="0"/>
          <a:ext cx="0" cy="0"/>
          <a:chOff x="0" y="0"/>
          <a:chExt cx="0" cy="0"/>
        </a:xfrm>
      </p:grpSpPr>
      <p:sp>
        <p:nvSpPr>
          <p:cNvPr id="414" name="Google Shape;414;p10"/>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 Station #1 Visualization - Word Cloud -WordArt</a:t>
            </a:r>
            <a:endParaRPr sz="2800">
              <a:latin typeface="Times New Roman"/>
              <a:ea typeface="Times New Roman"/>
              <a:cs typeface="Times New Roman"/>
              <a:sym typeface="Times New Roman"/>
            </a:endParaRPr>
          </a:p>
        </p:txBody>
      </p:sp>
      <p:sp>
        <p:nvSpPr>
          <p:cNvPr id="415" name="Google Shape;415;p10"/>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10</a:t>
            </a:fld>
            <a:endParaRPr>
              <a:latin typeface="Times New Roman"/>
              <a:ea typeface="Times New Roman"/>
              <a:cs typeface="Times New Roman"/>
              <a:sym typeface="Times New Roman"/>
            </a:endParaRPr>
          </a:p>
        </p:txBody>
      </p:sp>
      <p:sp>
        <p:nvSpPr>
          <p:cNvPr id="416" name="Google Shape;416;p10"/>
          <p:cNvSpPr txBox="1"/>
          <p:nvPr/>
        </p:nvSpPr>
        <p:spPr>
          <a:xfrm>
            <a:off x="304800" y="1280161"/>
            <a:ext cx="8724900" cy="47088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Click on the WordArt link (</a:t>
            </a:r>
            <a:r>
              <a:rPr lang="en-US" sz="20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https://wordart.com/</a:t>
            </a:r>
            <a:r>
              <a:rPr lang="en-US" sz="2000">
                <a:solidFill>
                  <a:schemeClr val="dk1"/>
                </a:solidFill>
                <a:latin typeface="Times New Roman"/>
                <a:ea typeface="Times New Roman"/>
                <a:cs typeface="Times New Roman"/>
                <a:sym typeface="Times New Roman"/>
              </a:rPr>
              <a:t>).</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Click on the green </a:t>
            </a:r>
            <a:r>
              <a:rPr lang="en-US" sz="2000" b="1">
                <a:solidFill>
                  <a:schemeClr val="lt1"/>
                </a:solidFill>
                <a:highlight>
                  <a:srgbClr val="00FF00"/>
                </a:highlight>
                <a:latin typeface="Times New Roman"/>
                <a:ea typeface="Times New Roman"/>
                <a:cs typeface="Times New Roman"/>
                <a:sym typeface="Times New Roman"/>
              </a:rPr>
              <a:t>CREATE NOW</a:t>
            </a:r>
            <a:r>
              <a:rPr lang="en-US" sz="2000">
                <a:solidFill>
                  <a:schemeClr val="dk1"/>
                </a:solidFill>
                <a:latin typeface="Times New Roman"/>
                <a:ea typeface="Times New Roman"/>
                <a:cs typeface="Times New Roman"/>
                <a:sym typeface="Times New Roman"/>
              </a:rPr>
              <a:t> button.</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To enter text, click </a:t>
            </a:r>
            <a:r>
              <a:rPr lang="en-US" sz="2000" b="1">
                <a:solidFill>
                  <a:schemeClr val="dk1"/>
                </a:solidFill>
                <a:latin typeface="Times New Roman"/>
                <a:ea typeface="Times New Roman"/>
                <a:cs typeface="Times New Roman"/>
                <a:sym typeface="Times New Roman"/>
              </a:rPr>
              <a:t>Import</a:t>
            </a:r>
            <a:r>
              <a:rPr lang="en-US" sz="2000">
                <a:solidFill>
                  <a:schemeClr val="dk1"/>
                </a:solidFill>
                <a:latin typeface="Times New Roman"/>
                <a:ea typeface="Times New Roman"/>
                <a:cs typeface="Times New Roman"/>
                <a:sym typeface="Times New Roman"/>
              </a:rPr>
              <a:t> for typing your text; click </a:t>
            </a:r>
            <a:r>
              <a:rPr lang="en-US" sz="2000" b="1">
                <a:solidFill>
                  <a:schemeClr val="dk1"/>
                </a:solidFill>
                <a:latin typeface="Times New Roman"/>
                <a:ea typeface="Times New Roman"/>
                <a:cs typeface="Times New Roman"/>
                <a:sym typeface="Times New Roman"/>
              </a:rPr>
              <a:t>Add</a:t>
            </a:r>
            <a:r>
              <a:rPr lang="en-US" sz="2000">
                <a:solidFill>
                  <a:schemeClr val="dk1"/>
                </a:solidFill>
                <a:latin typeface="Times New Roman"/>
                <a:ea typeface="Times New Roman"/>
                <a:cs typeface="Times New Roman"/>
                <a:sym typeface="Times New Roman"/>
              </a:rPr>
              <a:t> for a single word or phrase.</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u="sng">
                <a:solidFill>
                  <a:schemeClr val="dk1"/>
                </a:solidFill>
                <a:latin typeface="Times New Roman"/>
                <a:ea typeface="Times New Roman"/>
                <a:cs typeface="Times New Roman"/>
                <a:sym typeface="Times New Roman"/>
              </a:rPr>
              <a:t>Create a word cloud with at least </a:t>
            </a:r>
            <a:r>
              <a:rPr lang="en-US" sz="2000" b="1" u="sng">
                <a:solidFill>
                  <a:srgbClr val="FF0000"/>
                </a:solidFill>
                <a:latin typeface="Times New Roman"/>
                <a:ea typeface="Times New Roman"/>
                <a:cs typeface="Times New Roman"/>
                <a:sym typeface="Times New Roman"/>
              </a:rPr>
              <a:t>10</a:t>
            </a:r>
            <a:r>
              <a:rPr lang="en-US" sz="2000" u="sng">
                <a:solidFill>
                  <a:schemeClr val="dk1"/>
                </a:solidFill>
                <a:latin typeface="Times New Roman"/>
                <a:ea typeface="Times New Roman"/>
                <a:cs typeface="Times New Roman"/>
                <a:sym typeface="Times New Roman"/>
              </a:rPr>
              <a:t> words to describe yourself and answers to the questions about technologies. </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Under the </a:t>
            </a:r>
            <a:r>
              <a:rPr lang="en-US" sz="2000" b="1">
                <a:solidFill>
                  <a:schemeClr val="lt1"/>
                </a:solidFill>
                <a:highlight>
                  <a:srgbClr val="808080"/>
                </a:highlight>
                <a:latin typeface="Times New Roman"/>
                <a:ea typeface="Times New Roman"/>
                <a:cs typeface="Times New Roman"/>
                <a:sym typeface="Times New Roman"/>
              </a:rPr>
              <a:t>SHAPES</a:t>
            </a:r>
            <a:r>
              <a:rPr lang="en-US" sz="2000">
                <a:solidFill>
                  <a:schemeClr val="dk1"/>
                </a:solidFill>
                <a:latin typeface="Times New Roman"/>
                <a:ea typeface="Times New Roman"/>
                <a:cs typeface="Times New Roman"/>
                <a:sym typeface="Times New Roman"/>
              </a:rPr>
              <a:t> label, select a shape or click </a:t>
            </a:r>
            <a:r>
              <a:rPr lang="en-US" sz="2000" b="1">
                <a:solidFill>
                  <a:schemeClr val="lt1"/>
                </a:solidFill>
                <a:highlight>
                  <a:srgbClr val="00FF00"/>
                </a:highlight>
                <a:latin typeface="Times New Roman"/>
                <a:ea typeface="Times New Roman"/>
                <a:cs typeface="Times New Roman"/>
                <a:sym typeface="Times New Roman"/>
              </a:rPr>
              <a:t>+ Add image </a:t>
            </a:r>
            <a:r>
              <a:rPr lang="en-US" sz="2000">
                <a:solidFill>
                  <a:schemeClr val="dk1"/>
                </a:solidFill>
                <a:latin typeface="Times New Roman"/>
                <a:ea typeface="Times New Roman"/>
                <a:cs typeface="Times New Roman"/>
                <a:sym typeface="Times New Roman"/>
              </a:rPr>
              <a:t>to paste or upload a picture of your choice (such as a baseball, etc).</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Explore various options in </a:t>
            </a:r>
            <a:r>
              <a:rPr lang="en-US" sz="2000" b="1">
                <a:solidFill>
                  <a:schemeClr val="lt1"/>
                </a:solidFill>
                <a:highlight>
                  <a:srgbClr val="808080"/>
                </a:highlight>
                <a:latin typeface="Times New Roman"/>
                <a:ea typeface="Times New Roman"/>
                <a:cs typeface="Times New Roman"/>
                <a:sym typeface="Times New Roman"/>
              </a:rPr>
              <a:t>FONTS</a:t>
            </a:r>
            <a:r>
              <a:rPr lang="en-US" sz="2000">
                <a:solidFill>
                  <a:schemeClr val="dk1"/>
                </a:solidFill>
                <a:latin typeface="Times New Roman"/>
                <a:ea typeface="Times New Roman"/>
                <a:cs typeface="Times New Roman"/>
                <a:sym typeface="Times New Roman"/>
              </a:rPr>
              <a:t>, </a:t>
            </a:r>
            <a:r>
              <a:rPr lang="en-US" sz="2000" b="1">
                <a:solidFill>
                  <a:schemeClr val="lt1"/>
                </a:solidFill>
                <a:highlight>
                  <a:srgbClr val="808080"/>
                </a:highlight>
                <a:latin typeface="Times New Roman"/>
                <a:ea typeface="Times New Roman"/>
                <a:cs typeface="Times New Roman"/>
                <a:sym typeface="Times New Roman"/>
              </a:rPr>
              <a:t>LAYOUT</a:t>
            </a:r>
            <a:r>
              <a:rPr lang="en-US" sz="2000">
                <a:solidFill>
                  <a:schemeClr val="dk1"/>
                </a:solidFill>
                <a:latin typeface="Times New Roman"/>
                <a:ea typeface="Times New Roman"/>
                <a:cs typeface="Times New Roman"/>
                <a:sym typeface="Times New Roman"/>
              </a:rPr>
              <a:t> and </a:t>
            </a:r>
            <a:r>
              <a:rPr lang="en-US" sz="2000" b="1">
                <a:solidFill>
                  <a:schemeClr val="lt1"/>
                </a:solidFill>
                <a:highlight>
                  <a:srgbClr val="808080"/>
                </a:highlight>
                <a:latin typeface="Times New Roman"/>
                <a:ea typeface="Times New Roman"/>
                <a:cs typeface="Times New Roman"/>
                <a:sym typeface="Times New Roman"/>
              </a:rPr>
              <a:t>STYLE</a:t>
            </a:r>
            <a:r>
              <a:rPr lang="en-US" sz="2000">
                <a:solidFill>
                  <a:schemeClr val="dk1"/>
                </a:solidFill>
                <a:latin typeface="Times New Roman"/>
                <a:ea typeface="Times New Roman"/>
                <a:cs typeface="Times New Roman"/>
                <a:sym typeface="Times New Roman"/>
              </a:rPr>
              <a:t>.</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Click </a:t>
            </a:r>
            <a:r>
              <a:rPr lang="en-US" sz="2000" b="1">
                <a:solidFill>
                  <a:schemeClr val="lt1"/>
                </a:solidFill>
                <a:highlight>
                  <a:srgbClr val="FF0000"/>
                </a:highlight>
                <a:latin typeface="Times New Roman"/>
                <a:ea typeface="Times New Roman"/>
                <a:cs typeface="Times New Roman"/>
                <a:sym typeface="Times New Roman"/>
              </a:rPr>
              <a:t>Visualize</a:t>
            </a:r>
            <a:r>
              <a:rPr lang="en-US" sz="2000">
                <a:solidFill>
                  <a:schemeClr val="dk1"/>
                </a:solidFill>
                <a:latin typeface="Times New Roman"/>
                <a:ea typeface="Times New Roman"/>
                <a:cs typeface="Times New Roman"/>
                <a:sym typeface="Times New Roman"/>
              </a:rPr>
              <a:t> to get your word cloud. </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When you are satisfied with your image, click </a:t>
            </a:r>
            <a:r>
              <a:rPr lang="en-US" sz="2000" b="1">
                <a:solidFill>
                  <a:schemeClr val="lt1"/>
                </a:solidFill>
                <a:highlight>
                  <a:srgbClr val="0000FF"/>
                </a:highlight>
                <a:latin typeface="Times New Roman"/>
                <a:ea typeface="Times New Roman"/>
                <a:cs typeface="Times New Roman"/>
                <a:sym typeface="Times New Roman"/>
              </a:rPr>
              <a:t>DOWNLOAD</a:t>
            </a:r>
            <a:r>
              <a:rPr lang="en-US" sz="2000">
                <a:solidFill>
                  <a:schemeClr val="dk1"/>
                </a:solidFill>
                <a:latin typeface="Times New Roman"/>
                <a:ea typeface="Times New Roman"/>
                <a:cs typeface="Times New Roman"/>
                <a:sym typeface="Times New Roman"/>
              </a:rPr>
              <a:t>, then click </a:t>
            </a:r>
            <a:r>
              <a:rPr lang="en-US" sz="2000" b="1">
                <a:solidFill>
                  <a:schemeClr val="dk1"/>
                </a:solidFill>
                <a:latin typeface="Times New Roman"/>
                <a:ea typeface="Times New Roman"/>
                <a:cs typeface="Times New Roman"/>
                <a:sym typeface="Times New Roman"/>
              </a:rPr>
              <a:t>Standard PNG </a:t>
            </a:r>
            <a:r>
              <a:rPr lang="en-US" sz="2000">
                <a:solidFill>
                  <a:schemeClr val="dk1"/>
                </a:solidFill>
                <a:latin typeface="Times New Roman"/>
                <a:ea typeface="Times New Roman"/>
                <a:cs typeface="Times New Roman"/>
                <a:sym typeface="Times New Roman"/>
              </a:rPr>
              <a:t>or</a:t>
            </a:r>
            <a:r>
              <a:rPr lang="en-US" sz="2000" b="1">
                <a:solidFill>
                  <a:schemeClr val="dk1"/>
                </a:solidFill>
                <a:latin typeface="Times New Roman"/>
                <a:ea typeface="Times New Roman"/>
                <a:cs typeface="Times New Roman"/>
                <a:sym typeface="Times New Roman"/>
              </a:rPr>
              <a:t> Standard JPEG </a:t>
            </a:r>
            <a:r>
              <a:rPr lang="en-US" sz="2000">
                <a:solidFill>
                  <a:schemeClr val="dk1"/>
                </a:solidFill>
                <a:latin typeface="Times New Roman"/>
                <a:ea typeface="Times New Roman"/>
                <a:cs typeface="Times New Roman"/>
                <a:sym typeface="Times New Roman"/>
              </a:rPr>
              <a:t>to save it on desktop.</a:t>
            </a:r>
            <a:endParaRPr/>
          </a:p>
          <a:p>
            <a:pPr marL="342900" marR="0" lvl="0" indent="-3429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Upload it to the </a:t>
            </a:r>
            <a:r>
              <a:rPr lang="en-US" sz="2000" b="1">
                <a:solidFill>
                  <a:schemeClr val="dk1"/>
                </a:solidFill>
                <a:latin typeface="Times New Roman"/>
                <a:ea typeface="Times New Roman"/>
                <a:cs typeface="Times New Roman"/>
                <a:sym typeface="Times New Roman"/>
              </a:rPr>
              <a:t>Blackboard</a:t>
            </a:r>
            <a:r>
              <a:rPr lang="en-US" sz="2000">
                <a:solidFill>
                  <a:schemeClr val="dk1"/>
                </a:solidFill>
                <a:latin typeface="Times New Roman"/>
                <a:ea typeface="Times New Roman"/>
                <a:cs typeface="Times New Roman"/>
                <a:sym typeface="Times New Roman"/>
              </a:rPr>
              <a:t> – </a:t>
            </a:r>
            <a:r>
              <a:rPr lang="en-US" sz="2000" b="1">
                <a:solidFill>
                  <a:schemeClr val="dk1"/>
                </a:solidFill>
                <a:latin typeface="Times New Roman"/>
                <a:ea typeface="Times New Roman"/>
                <a:cs typeface="Times New Roman"/>
                <a:sym typeface="Times New Roman"/>
              </a:rPr>
              <a:t>UNIT 1</a:t>
            </a:r>
            <a:r>
              <a:rPr lang="en-US" sz="2000">
                <a:solidFill>
                  <a:schemeClr val="dk1"/>
                </a:solidFill>
                <a:latin typeface="Times New Roman"/>
                <a:ea typeface="Times New Roman"/>
                <a:cs typeface="Times New Roman"/>
                <a:sym typeface="Times New Roman"/>
              </a:rPr>
              <a:t> – </a:t>
            </a:r>
            <a:r>
              <a:rPr lang="en-US" sz="2000" b="1">
                <a:solidFill>
                  <a:schemeClr val="dk1"/>
                </a:solidFill>
                <a:latin typeface="Times New Roman"/>
                <a:ea typeface="Times New Roman"/>
                <a:cs typeface="Times New Roman"/>
                <a:sym typeface="Times New Roman"/>
              </a:rPr>
              <a:t>Discussion Board – Word Art-Self-introduction---click “Insert/Edit Image”---Click “SUBMIT”</a:t>
            </a:r>
            <a:endParaRPr sz="2000">
              <a:solidFill>
                <a:schemeClr val="dk1"/>
              </a:solidFill>
              <a:latin typeface="Times New Roman"/>
              <a:ea typeface="Times New Roman"/>
              <a:cs typeface="Times New Roman"/>
              <a:sym typeface="Times New Roman"/>
            </a:endParaRPr>
          </a:p>
        </p:txBody>
      </p:sp>
      <p:sp>
        <p:nvSpPr>
          <p:cNvPr id="417" name="Google Shape;417;p10"/>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21"/>
        <p:cNvGrpSpPr/>
        <p:nvPr/>
      </p:nvGrpSpPr>
      <p:grpSpPr>
        <a:xfrm>
          <a:off x="0" y="0"/>
          <a:ext cx="0" cy="0"/>
          <a:chOff x="0" y="0"/>
          <a:chExt cx="0" cy="0"/>
        </a:xfrm>
      </p:grpSpPr>
      <p:sp>
        <p:nvSpPr>
          <p:cNvPr id="422" name="Google Shape;422;p11"/>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Syllabus &amp;Blackboard</a:t>
            </a:r>
            <a:endParaRPr sz="2800">
              <a:latin typeface="Times New Roman"/>
              <a:ea typeface="Times New Roman"/>
              <a:cs typeface="Times New Roman"/>
              <a:sym typeface="Times New Roman"/>
            </a:endParaRPr>
          </a:p>
        </p:txBody>
      </p:sp>
      <p:sp>
        <p:nvSpPr>
          <p:cNvPr id="423" name="Google Shape;423;p11"/>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11</a:t>
            </a:fld>
            <a:endParaRPr>
              <a:latin typeface="Times New Roman"/>
              <a:ea typeface="Times New Roman"/>
              <a:cs typeface="Times New Roman"/>
              <a:sym typeface="Times New Roman"/>
            </a:endParaRPr>
          </a:p>
        </p:txBody>
      </p:sp>
      <p:sp>
        <p:nvSpPr>
          <p:cNvPr id="424" name="Google Shape;424;p11"/>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
        <p:nvSpPr>
          <p:cNvPr id="425" name="Google Shape;425;p11"/>
          <p:cNvSpPr txBox="1"/>
          <p:nvPr/>
        </p:nvSpPr>
        <p:spPr>
          <a:xfrm>
            <a:off x="523783" y="2121763"/>
            <a:ext cx="3020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sp>
        <p:nvSpPr>
          <p:cNvPr id="426" name="Google Shape;426;p11"/>
          <p:cNvSpPr txBox="1"/>
          <p:nvPr/>
        </p:nvSpPr>
        <p:spPr>
          <a:xfrm>
            <a:off x="603682" y="1615736"/>
            <a:ext cx="3293615" cy="313932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Meeting time </a:t>
            </a:r>
            <a:endParaRPr/>
          </a:p>
          <a:p>
            <a:pPr marL="457200" marR="0" lvl="0" indent="-457200" algn="l" rtl="0">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Course format </a:t>
            </a:r>
            <a:endParaRPr/>
          </a:p>
          <a:p>
            <a:pPr marL="457200" marR="0" lvl="0" indent="-457200" algn="l" rtl="0">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Requirements</a:t>
            </a:r>
            <a:endParaRPr/>
          </a:p>
          <a:p>
            <a:pPr marL="457200" marR="0" lvl="0" indent="-457200" algn="l" rtl="0">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Learning objectives </a:t>
            </a:r>
            <a:endParaRPr/>
          </a:p>
          <a:p>
            <a:pPr marL="457200" marR="0" lvl="0" indent="-457200" algn="l" rtl="0">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Course schedule</a:t>
            </a:r>
            <a:endParaRPr/>
          </a:p>
          <a:p>
            <a:pPr marL="457200" marR="0" lvl="0" indent="-457200" algn="l" rtl="0">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Grades</a:t>
            </a:r>
            <a:endParaRPr/>
          </a:p>
          <a:p>
            <a:pPr marL="0" marR="0" lvl="0" indent="0" algn="l" rtl="0">
              <a:spcBef>
                <a:spcPts val="750"/>
              </a:spcBef>
              <a:spcAft>
                <a:spcPts val="0"/>
              </a:spcAft>
              <a:buNone/>
            </a:pPr>
            <a:r>
              <a:rPr lang="en-US" sz="2000">
                <a:solidFill>
                  <a:schemeClr val="dk1"/>
                </a:solidFill>
                <a:latin typeface="Times New Roman"/>
                <a:ea typeface="Times New Roman"/>
                <a:cs typeface="Times New Roman"/>
                <a:sym typeface="Times New Roman"/>
              </a:rPr>
              <a:t>…</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518680" y="2959476"/>
            <a:ext cx="4053320" cy="6567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160"/>
              <a:buFont typeface="Times New Roman"/>
              <a:buNone/>
            </a:pPr>
            <a:r>
              <a:rPr lang="en-US" sz="2160">
                <a:latin typeface="Times New Roman"/>
                <a:ea typeface="Times New Roman"/>
                <a:cs typeface="Times New Roman"/>
                <a:sym typeface="Times New Roman"/>
              </a:rPr>
              <a:t>Technology Integration Portfolio</a:t>
            </a:r>
            <a:endParaRPr sz="2160" b="0">
              <a:latin typeface="Times New Roman"/>
              <a:ea typeface="Times New Roman"/>
              <a:cs typeface="Times New Roman"/>
              <a:sym typeface="Times New Roman"/>
            </a:endParaRPr>
          </a:p>
        </p:txBody>
      </p:sp>
      <p:sp>
        <p:nvSpPr>
          <p:cNvPr id="432" name="Google Shape;432;p12"/>
          <p:cNvSpPr txBox="1">
            <a:spLocks noGrp="1"/>
          </p:cNvSpPr>
          <p:nvPr>
            <p:ph type="body" idx="1"/>
          </p:nvPr>
        </p:nvSpPr>
        <p:spPr>
          <a:xfrm>
            <a:off x="514350" y="3770678"/>
            <a:ext cx="3409950" cy="1015623"/>
          </a:xfrm>
          <a:prstGeom prst="rect">
            <a:avLst/>
          </a:prstGeom>
          <a:noFill/>
          <a:ln>
            <a:noFill/>
          </a:ln>
        </p:spPr>
        <p:txBody>
          <a:bodyPr spcFirstLastPara="1" wrap="square" lIns="91425" tIns="45700" rIns="91425" bIns="45700" anchor="t" anchorCtr="0">
            <a:normAutofit/>
          </a:bodyPr>
          <a:lstStyle/>
          <a:p>
            <a:pPr marL="128588" lvl="0" indent="-185738" algn="l" rtl="0">
              <a:lnSpc>
                <a:spcPct val="9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Course project</a:t>
            </a:r>
            <a:endParaRPr sz="1725"/>
          </a:p>
        </p:txBody>
      </p:sp>
      <p:sp>
        <p:nvSpPr>
          <p:cNvPr id="433" name="Google Shape;433;p12"/>
          <p:cNvSpPr/>
          <p:nvPr/>
        </p:nvSpPr>
        <p:spPr>
          <a:xfrm>
            <a:off x="7505700" y="4934169"/>
            <a:ext cx="1104900" cy="1203106"/>
          </a:xfrm>
          <a:prstGeom prst="rect">
            <a:avLst/>
          </a:prstGeom>
        </p:spPr>
        <p:txBody>
          <a:bodyPr>
            <a:prstTxWarp prst="textPlain">
              <a:avLst/>
            </a:prstTxWarp>
          </a:bodyPr>
          <a:lstStyle/>
          <a:p>
            <a:pPr lvl="0" algn="l"/>
            <a:r>
              <a:rPr b="0" i="0">
                <a:ln w="22225" cap="flat" cmpd="sng">
                  <a:solidFill>
                    <a:srgbClr val="3F4749"/>
                  </a:solidFill>
                  <a:prstDash val="solid"/>
                  <a:round/>
                  <a:headEnd type="none" w="sm" len="sm"/>
                  <a:tailEnd type="none" w="sm" len="sm"/>
                </a:ln>
                <a:solidFill>
                  <a:srgbClr val="7FEFD2"/>
                </a:solidFill>
                <a:latin typeface="Times New Roman"/>
              </a:rPr>
              <a:t>01</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38"/>
        <p:cNvGrpSpPr/>
        <p:nvPr/>
      </p:nvGrpSpPr>
      <p:grpSpPr>
        <a:xfrm>
          <a:off x="0" y="0"/>
          <a:ext cx="0" cy="0"/>
          <a:chOff x="0" y="0"/>
          <a:chExt cx="0" cy="0"/>
        </a:xfrm>
      </p:grpSpPr>
      <p:sp>
        <p:nvSpPr>
          <p:cNvPr id="439" name="Google Shape;439;p13"/>
          <p:cNvSpPr txBox="1">
            <a:spLocks noGrp="1"/>
          </p:cNvSpPr>
          <p:nvPr>
            <p:ph type="title"/>
          </p:nvPr>
        </p:nvSpPr>
        <p:spPr>
          <a:xfrm>
            <a:off x="502444" y="2"/>
            <a:ext cx="8841580"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Technology Integration Portfolio – Overview 1</a:t>
            </a:r>
            <a:endParaRPr sz="2800">
              <a:latin typeface="Times New Roman"/>
              <a:ea typeface="Times New Roman"/>
              <a:cs typeface="Times New Roman"/>
              <a:sym typeface="Times New Roman"/>
            </a:endParaRPr>
          </a:p>
        </p:txBody>
      </p:sp>
      <p:sp>
        <p:nvSpPr>
          <p:cNvPr id="440" name="Google Shape;440;p13"/>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13</a:t>
            </a:fld>
            <a:endParaRPr>
              <a:latin typeface="Times New Roman"/>
              <a:ea typeface="Times New Roman"/>
              <a:cs typeface="Times New Roman"/>
              <a:sym typeface="Times New Roman"/>
            </a:endParaRPr>
          </a:p>
        </p:txBody>
      </p:sp>
      <p:sp>
        <p:nvSpPr>
          <p:cNvPr id="441" name="Google Shape;441;p13"/>
          <p:cNvSpPr txBox="1"/>
          <p:nvPr/>
        </p:nvSpPr>
        <p:spPr>
          <a:xfrm>
            <a:off x="502444" y="1362026"/>
            <a:ext cx="8641556" cy="42481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a:solidFill>
                  <a:schemeClr val="dk1"/>
                </a:solidFill>
                <a:latin typeface="Times New Roman"/>
                <a:ea typeface="Times New Roman"/>
                <a:cs typeface="Times New Roman"/>
                <a:sym typeface="Times New Roman"/>
              </a:rPr>
              <a:t>Course project</a:t>
            </a:r>
            <a:endParaRPr/>
          </a:p>
          <a:p>
            <a:pPr marL="171442" marR="0" lvl="0" indent="-171442" algn="l" rtl="0">
              <a:lnSpc>
                <a:spcPct val="90000"/>
              </a:lnSpc>
              <a:spcBef>
                <a:spcPts val="75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Each student will create an online technology integration portfolio to demonstrate their understanding and capability of designing and implementing a technology integrated lesson. </a:t>
            </a:r>
            <a:endParaRPr/>
          </a:p>
          <a:p>
            <a:pPr marL="0" marR="0" lvl="0" indent="0" algn="l" rtl="0">
              <a:lnSpc>
                <a:spcPct val="90000"/>
              </a:lnSpc>
              <a:spcBef>
                <a:spcPts val="75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a:p>
            <a:pPr marL="0" marR="0" lvl="0" indent="0" algn="l" rtl="0">
              <a:lnSpc>
                <a:spcPct val="90000"/>
              </a:lnSpc>
              <a:spcBef>
                <a:spcPts val="750"/>
              </a:spcBef>
              <a:spcAft>
                <a:spcPts val="0"/>
              </a:spcAft>
              <a:buClr>
                <a:schemeClr val="dk1"/>
              </a:buClr>
              <a:buSzPts val="2000"/>
              <a:buFont typeface="Arial"/>
              <a:buNone/>
            </a:pPr>
            <a:endParaRPr sz="2000" u="sng">
              <a:solidFill>
                <a:schemeClr val="dk1"/>
              </a:solidFill>
              <a:latin typeface="Times New Roman"/>
              <a:ea typeface="Times New Roman"/>
              <a:cs typeface="Times New Roman"/>
              <a:sym typeface="Times New Roman"/>
            </a:endParaRPr>
          </a:p>
          <a:p>
            <a:pPr marL="171442" marR="0" lvl="0" indent="-44441" algn="l" rtl="0">
              <a:lnSpc>
                <a:spcPct val="90000"/>
              </a:lnSpc>
              <a:spcBef>
                <a:spcPts val="75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p:txBody>
      </p:sp>
      <p:sp>
        <p:nvSpPr>
          <p:cNvPr id="442" name="Google Shape;442;p13"/>
          <p:cNvSpPr txBox="1"/>
          <p:nvPr/>
        </p:nvSpPr>
        <p:spPr>
          <a:xfrm>
            <a:off x="597693" y="6343654"/>
            <a:ext cx="3105151" cy="2063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50">
                <a:solidFill>
                  <a:srgbClr val="888888"/>
                </a:solidFill>
                <a:latin typeface="Times New Roman"/>
                <a:ea typeface="Times New Roman"/>
                <a:cs typeface="Times New Roman"/>
                <a:sym typeface="Times New Roman"/>
              </a:rPr>
              <a:t>IDD&amp;E Lei Wang &amp; Amber Walton 2021</a:t>
            </a:r>
            <a:endParaRPr sz="750">
              <a:solidFill>
                <a:srgbClr val="888888"/>
              </a:solidFill>
              <a:latin typeface="Times New Roman"/>
              <a:ea typeface="Times New Roman"/>
              <a:cs typeface="Times New Roman"/>
              <a:sym typeface="Times New Roman"/>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47"/>
        <p:cNvGrpSpPr/>
        <p:nvPr/>
      </p:nvGrpSpPr>
      <p:grpSpPr>
        <a:xfrm>
          <a:off x="0" y="0"/>
          <a:ext cx="0" cy="0"/>
          <a:chOff x="0" y="0"/>
          <a:chExt cx="0" cy="0"/>
        </a:xfrm>
      </p:grpSpPr>
      <p:sp>
        <p:nvSpPr>
          <p:cNvPr id="448" name="Google Shape;448;p14"/>
          <p:cNvSpPr txBox="1">
            <a:spLocks noGrp="1"/>
          </p:cNvSpPr>
          <p:nvPr>
            <p:ph type="title"/>
          </p:nvPr>
        </p:nvSpPr>
        <p:spPr>
          <a:xfrm>
            <a:off x="502443" y="17723"/>
            <a:ext cx="8641557"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Technology Integration Portfolio – Overview 2</a:t>
            </a:r>
            <a:endParaRPr sz="2800">
              <a:latin typeface="Times New Roman"/>
              <a:ea typeface="Times New Roman"/>
              <a:cs typeface="Times New Roman"/>
              <a:sym typeface="Times New Roman"/>
            </a:endParaRPr>
          </a:p>
        </p:txBody>
      </p:sp>
      <p:sp>
        <p:nvSpPr>
          <p:cNvPr id="449" name="Google Shape;449;p14"/>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14</a:t>
            </a:fld>
            <a:endParaRPr>
              <a:latin typeface="Times New Roman"/>
              <a:ea typeface="Times New Roman"/>
              <a:cs typeface="Times New Roman"/>
              <a:sym typeface="Times New Roman"/>
            </a:endParaRPr>
          </a:p>
        </p:txBody>
      </p:sp>
      <p:sp>
        <p:nvSpPr>
          <p:cNvPr id="450" name="Google Shape;450;p14"/>
          <p:cNvSpPr txBox="1"/>
          <p:nvPr/>
        </p:nvSpPr>
        <p:spPr>
          <a:xfrm>
            <a:off x="219075" y="1148372"/>
            <a:ext cx="8705850" cy="52353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dirty="0">
                <a:solidFill>
                  <a:schemeClr val="dk1"/>
                </a:solidFill>
                <a:latin typeface="Times New Roman"/>
                <a:ea typeface="Times New Roman"/>
                <a:cs typeface="Times New Roman"/>
                <a:sym typeface="Times New Roman"/>
              </a:rPr>
              <a:t>Course project</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The full technology integration </a:t>
            </a:r>
            <a:r>
              <a:rPr lang="en-US" sz="2000" u="sng"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portfolio</a:t>
            </a:r>
            <a:r>
              <a:rPr lang="en-US" sz="2000" dirty="0">
                <a:solidFill>
                  <a:schemeClr val="dk1"/>
                </a:solidFill>
                <a:latin typeface="Times New Roman"/>
                <a:ea typeface="Times New Roman"/>
                <a:cs typeface="Times New Roman"/>
                <a:sym typeface="Times New Roman"/>
              </a:rPr>
              <a:t> will include:</a:t>
            </a:r>
            <a:endParaRPr dirty="0"/>
          </a:p>
          <a:p>
            <a:pPr marL="685783" marR="0" lvl="1" indent="-342900" algn="l" rtl="0">
              <a:lnSpc>
                <a:spcPct val="90000"/>
              </a:lnSpc>
              <a:spcBef>
                <a:spcPts val="375"/>
              </a:spcBef>
              <a:spcAft>
                <a:spcPts val="0"/>
              </a:spcAft>
              <a:buClr>
                <a:schemeClr val="dk1"/>
              </a:buClr>
              <a:buSzPts val="2000"/>
              <a:buFont typeface="Arial"/>
              <a:buAutoNum type="arabicPeriod"/>
            </a:pPr>
            <a:r>
              <a:rPr lang="en-US" sz="2000" b="0" i="0" u="none" strike="noStrike" cap="none" dirty="0">
                <a:solidFill>
                  <a:schemeClr val="dk1"/>
                </a:solidFill>
                <a:latin typeface="Times New Roman"/>
                <a:ea typeface="Times New Roman"/>
                <a:cs typeface="Times New Roman"/>
                <a:sym typeface="Times New Roman"/>
              </a:rPr>
              <a:t>Self-introduction and overview of the site </a:t>
            </a:r>
            <a:r>
              <a:rPr lang="en-US" sz="2000" b="1" i="0" u="none" strike="noStrike" cap="none" dirty="0">
                <a:solidFill>
                  <a:srgbClr val="FF0000"/>
                </a:solidFill>
                <a:latin typeface="Times New Roman"/>
                <a:ea typeface="Times New Roman"/>
                <a:cs typeface="Times New Roman"/>
                <a:sym typeface="Times New Roman"/>
              </a:rPr>
              <a:t>Unit 1</a:t>
            </a:r>
            <a:endParaRPr dirty="0"/>
          </a:p>
          <a:p>
            <a:pPr marL="685783" marR="0" lvl="1" indent="-342900" algn="l" rtl="0">
              <a:lnSpc>
                <a:spcPct val="90000"/>
              </a:lnSpc>
              <a:spcBef>
                <a:spcPts val="375"/>
              </a:spcBef>
              <a:spcAft>
                <a:spcPts val="0"/>
              </a:spcAft>
              <a:buClr>
                <a:schemeClr val="dk1"/>
              </a:buClr>
              <a:buSzPts val="2000"/>
              <a:buFont typeface="Arial"/>
              <a:buAutoNum type="arabicPeriod"/>
            </a:pPr>
            <a:r>
              <a:rPr lang="en-US" sz="2000" b="0" i="0" u="none" strike="noStrike" cap="none" dirty="0">
                <a:solidFill>
                  <a:schemeClr val="dk1"/>
                </a:solidFill>
                <a:latin typeface="Times New Roman"/>
                <a:ea typeface="Times New Roman"/>
                <a:cs typeface="Times New Roman"/>
                <a:sym typeface="Times New Roman"/>
              </a:rPr>
              <a:t>Technology Position Statement </a:t>
            </a:r>
            <a:r>
              <a:rPr lang="en-US" sz="2000" b="1" i="0" u="none" strike="noStrike" cap="none" dirty="0">
                <a:solidFill>
                  <a:srgbClr val="FF0000"/>
                </a:solidFill>
                <a:latin typeface="Times New Roman"/>
                <a:ea typeface="Times New Roman"/>
                <a:cs typeface="Times New Roman"/>
                <a:sym typeface="Times New Roman"/>
              </a:rPr>
              <a:t>Unit 3 &amp; 4</a:t>
            </a:r>
            <a:endParaRPr dirty="0"/>
          </a:p>
          <a:p>
            <a:pPr marL="685783" marR="0" lvl="1" indent="-342900" algn="l" rtl="0">
              <a:lnSpc>
                <a:spcPct val="90000"/>
              </a:lnSpc>
              <a:spcBef>
                <a:spcPts val="375"/>
              </a:spcBef>
              <a:spcAft>
                <a:spcPts val="0"/>
              </a:spcAft>
              <a:buClr>
                <a:schemeClr val="dk1"/>
              </a:buClr>
              <a:buSzPts val="2000"/>
              <a:buFont typeface="Arial"/>
              <a:buAutoNum type="arabicPeriod"/>
            </a:pPr>
            <a:r>
              <a:rPr lang="en-US" sz="2000" b="0" i="0" u="none" strike="noStrike" cap="none" dirty="0">
                <a:solidFill>
                  <a:schemeClr val="dk1"/>
                </a:solidFill>
                <a:latin typeface="Times New Roman"/>
                <a:ea typeface="Times New Roman"/>
                <a:cs typeface="Times New Roman"/>
                <a:sym typeface="Times New Roman"/>
              </a:rPr>
              <a:t>One technology lesson plan </a:t>
            </a:r>
            <a:r>
              <a:rPr lang="en-US" sz="2000" b="1" i="0" u="none" strike="noStrike" cap="none" dirty="0">
                <a:solidFill>
                  <a:srgbClr val="FF0000"/>
                </a:solidFill>
                <a:latin typeface="Times New Roman"/>
                <a:ea typeface="Times New Roman"/>
                <a:cs typeface="Times New Roman"/>
                <a:sym typeface="Times New Roman"/>
              </a:rPr>
              <a:t>Unit 2 &amp; 5</a:t>
            </a:r>
            <a:endParaRPr dirty="0"/>
          </a:p>
          <a:p>
            <a:pPr marL="685783" marR="0" lvl="1" indent="-342900" algn="l" rtl="0">
              <a:lnSpc>
                <a:spcPct val="90000"/>
              </a:lnSpc>
              <a:spcBef>
                <a:spcPts val="375"/>
              </a:spcBef>
              <a:spcAft>
                <a:spcPts val="0"/>
              </a:spcAft>
              <a:buClr>
                <a:schemeClr val="dk1"/>
              </a:buClr>
              <a:buSzPts val="2000"/>
              <a:buFont typeface="Arial"/>
              <a:buAutoNum type="arabicPeriod"/>
            </a:pPr>
            <a:r>
              <a:rPr lang="en-US" sz="2000" b="0" i="0" u="none" strike="noStrike" cap="none" dirty="0">
                <a:solidFill>
                  <a:schemeClr val="dk1"/>
                </a:solidFill>
                <a:latin typeface="Times New Roman"/>
                <a:ea typeface="Times New Roman"/>
                <a:cs typeface="Times New Roman"/>
                <a:sym typeface="Times New Roman"/>
              </a:rPr>
              <a:t>Four technology integration design cases </a:t>
            </a:r>
            <a:r>
              <a:rPr lang="en-US" sz="2000" b="1" i="0" u="none" strike="noStrike" cap="none" dirty="0">
                <a:solidFill>
                  <a:srgbClr val="FF0000"/>
                </a:solidFill>
                <a:latin typeface="Times New Roman"/>
                <a:ea typeface="Times New Roman"/>
                <a:cs typeface="Times New Roman"/>
                <a:sym typeface="Times New Roman"/>
              </a:rPr>
              <a:t>Unit 1, 2, 3, 4 </a:t>
            </a:r>
            <a:endParaRPr dirty="0"/>
          </a:p>
          <a:p>
            <a:pPr marL="685783" marR="0" lvl="1" indent="-342900" algn="l" rtl="0">
              <a:lnSpc>
                <a:spcPct val="90000"/>
              </a:lnSpc>
              <a:spcBef>
                <a:spcPts val="375"/>
              </a:spcBef>
              <a:spcAft>
                <a:spcPts val="0"/>
              </a:spcAft>
              <a:buClr>
                <a:schemeClr val="dk1"/>
              </a:buClr>
              <a:buSzPts val="2000"/>
              <a:buFont typeface="Arial"/>
              <a:buAutoNum type="arabicPeriod"/>
            </a:pPr>
            <a:r>
              <a:rPr lang="en-US" sz="2000" b="0" i="0" u="none" strike="noStrike" cap="none" dirty="0">
                <a:solidFill>
                  <a:schemeClr val="dk1"/>
                </a:solidFill>
                <a:latin typeface="Times New Roman"/>
                <a:ea typeface="Times New Roman"/>
                <a:cs typeface="Times New Roman"/>
                <a:sym typeface="Times New Roman"/>
              </a:rPr>
              <a:t>An edited teaching sample </a:t>
            </a:r>
            <a:r>
              <a:rPr lang="en-US" sz="2000" b="1" i="0" u="none" strike="noStrike" cap="none" dirty="0">
                <a:solidFill>
                  <a:srgbClr val="FF0000"/>
                </a:solidFill>
                <a:latin typeface="Times New Roman"/>
                <a:ea typeface="Times New Roman"/>
                <a:cs typeface="Times New Roman"/>
                <a:sym typeface="Times New Roman"/>
              </a:rPr>
              <a:t>Unit 6</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The portfolio site. By the end of this semester, you will have a technology integration showcase.</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Rubrics will be provided for each component. You can find them inside each Assignment Dropbox folder in each unit.</a:t>
            </a:r>
            <a:endParaRPr dirty="0"/>
          </a:p>
          <a:p>
            <a:pPr marL="171442" marR="0" lvl="0" indent="-69841" algn="l" rtl="0">
              <a:lnSpc>
                <a:spcPct val="90000"/>
              </a:lnSpc>
              <a:spcBef>
                <a:spcPts val="750"/>
              </a:spcBef>
              <a:spcAft>
                <a:spcPts val="0"/>
              </a:spcAft>
              <a:buClr>
                <a:schemeClr val="dk1"/>
              </a:buClr>
              <a:buSzPts val="1600"/>
              <a:buFont typeface="Arial"/>
              <a:buNone/>
            </a:pPr>
            <a:endParaRPr sz="1600" dirty="0">
              <a:solidFill>
                <a:schemeClr val="dk1"/>
              </a:solidFill>
              <a:latin typeface="Times New Roman"/>
              <a:ea typeface="Times New Roman"/>
              <a:cs typeface="Times New Roman"/>
              <a:sym typeface="Times New Roman"/>
            </a:endParaRPr>
          </a:p>
        </p:txBody>
      </p:sp>
      <p:sp>
        <p:nvSpPr>
          <p:cNvPr id="451" name="Google Shape;451;p14"/>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55"/>
        <p:cNvGrpSpPr/>
        <p:nvPr/>
      </p:nvGrpSpPr>
      <p:grpSpPr>
        <a:xfrm>
          <a:off x="0" y="0"/>
          <a:ext cx="0" cy="0"/>
          <a:chOff x="0" y="0"/>
          <a:chExt cx="0" cy="0"/>
        </a:xfrm>
      </p:grpSpPr>
      <p:sp>
        <p:nvSpPr>
          <p:cNvPr id="456" name="Google Shape;456;p15"/>
          <p:cNvSpPr txBox="1">
            <a:spLocks noGrp="1"/>
          </p:cNvSpPr>
          <p:nvPr>
            <p:ph type="title"/>
          </p:nvPr>
        </p:nvSpPr>
        <p:spPr>
          <a:xfrm>
            <a:off x="502443" y="2"/>
            <a:ext cx="8708231"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Technology Integration Portfolio </a:t>
            </a:r>
            <a:r>
              <a:rPr lang="en-US" sz="2800">
                <a:solidFill>
                  <a:srgbClr val="FF0000"/>
                </a:solidFill>
                <a:latin typeface="Times New Roman"/>
                <a:ea typeface="Times New Roman"/>
                <a:cs typeface="Times New Roman"/>
                <a:sym typeface="Times New Roman"/>
              </a:rPr>
              <a:t>This week</a:t>
            </a:r>
            <a:endParaRPr sz="2800">
              <a:solidFill>
                <a:srgbClr val="FF0000"/>
              </a:solidFill>
              <a:latin typeface="Times New Roman"/>
              <a:ea typeface="Times New Roman"/>
              <a:cs typeface="Times New Roman"/>
              <a:sym typeface="Times New Roman"/>
            </a:endParaRPr>
          </a:p>
        </p:txBody>
      </p:sp>
      <p:sp>
        <p:nvSpPr>
          <p:cNvPr id="457" name="Google Shape;457;p15"/>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15</a:t>
            </a:fld>
            <a:endParaRPr>
              <a:latin typeface="Times New Roman"/>
              <a:ea typeface="Times New Roman"/>
              <a:cs typeface="Times New Roman"/>
              <a:sym typeface="Times New Roman"/>
            </a:endParaRPr>
          </a:p>
        </p:txBody>
      </p:sp>
      <p:sp>
        <p:nvSpPr>
          <p:cNvPr id="458" name="Google Shape;458;p15"/>
          <p:cNvSpPr txBox="1"/>
          <p:nvPr/>
        </p:nvSpPr>
        <p:spPr>
          <a:xfrm>
            <a:off x="502443" y="1102996"/>
            <a:ext cx="8137922" cy="305054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Technology Integration Portfolio - 5 pages Draft </a:t>
            </a:r>
            <a:r>
              <a:rPr lang="en-US" sz="20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Wix</a:t>
            </a:r>
            <a:r>
              <a:rPr lang="en-US" sz="2000">
                <a:solidFill>
                  <a:srgbClr val="FF0000"/>
                </a:solidFill>
                <a:latin typeface="Times New Roman"/>
                <a:ea typeface="Times New Roman"/>
                <a:cs typeface="Times New Roman"/>
                <a:sym typeface="Times New Roman"/>
              </a:rPr>
              <a:t> (in class, 2/11)</a:t>
            </a:r>
            <a:endParaRPr/>
          </a:p>
          <a:p>
            <a:pPr marL="342900" marR="0" lvl="0" indent="-342900" algn="l" rtl="0">
              <a:lnSpc>
                <a:spcPct val="150000"/>
              </a:lnSpc>
              <a:spcBef>
                <a:spcPts val="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Self-introduction and overview of the site </a:t>
            </a:r>
            <a:r>
              <a:rPr lang="en-US" sz="2000">
                <a:solidFill>
                  <a:srgbClr val="FF0000"/>
                </a:solidFill>
                <a:latin typeface="Times New Roman"/>
                <a:ea typeface="Times New Roman"/>
                <a:cs typeface="Times New Roman"/>
                <a:sym typeface="Times New Roman"/>
              </a:rPr>
              <a:t>(in class, 2/11)</a:t>
            </a:r>
            <a:endParaRPr/>
          </a:p>
          <a:p>
            <a:pPr marL="342900" marR="0" lvl="0" indent="-342900" algn="l" rtl="0">
              <a:lnSpc>
                <a:spcPct val="150000"/>
              </a:lnSpc>
              <a:spcBef>
                <a:spcPts val="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Create a PowToon movie</a:t>
            </a:r>
            <a:r>
              <a:rPr lang="en-US" sz="2000">
                <a:solidFill>
                  <a:srgbClr val="FF0000"/>
                </a:solidFill>
                <a:latin typeface="Times New Roman"/>
                <a:ea typeface="Times New Roman"/>
                <a:cs typeface="Times New Roman"/>
                <a:sym typeface="Times New Roman"/>
              </a:rPr>
              <a:t> (in class, 2/11)</a:t>
            </a:r>
            <a:endParaRPr/>
          </a:p>
          <a:p>
            <a:pPr marL="342900" marR="0" lvl="0" indent="-342900" algn="l" rtl="0">
              <a:lnSpc>
                <a:spcPct val="150000"/>
              </a:lnSpc>
              <a:spcBef>
                <a:spcPts val="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One technology integration design case - </a:t>
            </a:r>
            <a:r>
              <a:rPr lang="en-US" sz="2000">
                <a:solidFill>
                  <a:srgbClr val="2605EB"/>
                </a:solidFill>
                <a:latin typeface="Times New Roman"/>
                <a:ea typeface="Times New Roman"/>
                <a:cs typeface="Times New Roman"/>
                <a:sym typeface="Times New Roman"/>
              </a:rPr>
              <a:t>Case #1, (Assignment after class, 2/17)</a:t>
            </a:r>
            <a:endParaRPr/>
          </a:p>
          <a:p>
            <a:pPr marL="342900" marR="0" lvl="0" indent="-241300" algn="l" rtl="0">
              <a:lnSpc>
                <a:spcPct val="150000"/>
              </a:lnSpc>
              <a:spcBef>
                <a:spcPts val="0"/>
              </a:spcBef>
              <a:spcAft>
                <a:spcPts val="0"/>
              </a:spcAft>
              <a:buClr>
                <a:schemeClr val="dk1"/>
              </a:buClr>
              <a:buSzPts val="1600"/>
              <a:buFont typeface="Arial"/>
              <a:buNone/>
            </a:pPr>
            <a:endParaRPr sz="1600">
              <a:solidFill>
                <a:schemeClr val="dk1"/>
              </a:solidFill>
              <a:latin typeface="Times New Roman"/>
              <a:ea typeface="Times New Roman"/>
              <a:cs typeface="Times New Roman"/>
              <a:sym typeface="Times New Roman"/>
            </a:endParaRPr>
          </a:p>
        </p:txBody>
      </p:sp>
      <p:sp>
        <p:nvSpPr>
          <p:cNvPr id="459" name="Google Shape;459;p15"/>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63"/>
        <p:cNvGrpSpPr/>
        <p:nvPr/>
      </p:nvGrpSpPr>
      <p:grpSpPr>
        <a:xfrm>
          <a:off x="0" y="0"/>
          <a:ext cx="0" cy="0"/>
          <a:chOff x="0" y="0"/>
          <a:chExt cx="0" cy="0"/>
        </a:xfrm>
      </p:grpSpPr>
      <p:sp>
        <p:nvSpPr>
          <p:cNvPr id="464" name="Google Shape;464;p16"/>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Draft Technology Integration Portfolio (Wix) Step 1</a:t>
            </a:r>
            <a:endParaRPr sz="2800">
              <a:solidFill>
                <a:srgbClr val="FF0000"/>
              </a:solidFill>
              <a:latin typeface="Times New Roman"/>
              <a:ea typeface="Times New Roman"/>
              <a:cs typeface="Times New Roman"/>
              <a:sym typeface="Times New Roman"/>
            </a:endParaRPr>
          </a:p>
        </p:txBody>
      </p:sp>
      <p:sp>
        <p:nvSpPr>
          <p:cNvPr id="465" name="Google Shape;465;p16"/>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16</a:t>
            </a:fld>
            <a:endParaRPr>
              <a:latin typeface="Times New Roman"/>
              <a:ea typeface="Times New Roman"/>
              <a:cs typeface="Times New Roman"/>
              <a:sym typeface="Times New Roman"/>
            </a:endParaRPr>
          </a:p>
        </p:txBody>
      </p:sp>
      <p:sp>
        <p:nvSpPr>
          <p:cNvPr id="466" name="Google Shape;466;p16"/>
          <p:cNvSpPr txBox="1"/>
          <p:nvPr/>
        </p:nvSpPr>
        <p:spPr>
          <a:xfrm>
            <a:off x="502443" y="1280161"/>
            <a:ext cx="8137922" cy="5045138"/>
          </a:xfrm>
          <a:prstGeom prst="rect">
            <a:avLst/>
          </a:prstGeom>
          <a:noFill/>
          <a:ln>
            <a:noFill/>
          </a:ln>
        </p:spPr>
        <p:txBody>
          <a:bodyPr spcFirstLastPara="1" wrap="square" lIns="91425" tIns="45700" rIns="91425" bIns="45700" anchor="t" anchorCtr="0">
            <a:noAutofit/>
          </a:bodyPr>
          <a:lstStyle/>
          <a:p>
            <a:pPr marL="171442" marR="0" lvl="0" indent="-171442" algn="l" rtl="0">
              <a:lnSpc>
                <a:spcPct val="90000"/>
              </a:lnSpc>
              <a:spcBef>
                <a:spcPts val="0"/>
              </a:spcBef>
              <a:spcAft>
                <a:spcPts val="0"/>
              </a:spcAft>
              <a:buClr>
                <a:srgbClr val="FF0000"/>
              </a:buClr>
              <a:buSzPts val="2000"/>
              <a:buFont typeface="Arial"/>
              <a:buChar char="•"/>
            </a:pPr>
            <a:r>
              <a:rPr lang="en-US" sz="2000" b="1">
                <a:solidFill>
                  <a:srgbClr val="FF0000"/>
                </a:solidFill>
                <a:latin typeface="Times New Roman"/>
                <a:ea typeface="Times New Roman"/>
                <a:cs typeface="Times New Roman"/>
                <a:sym typeface="Times New Roman"/>
              </a:rPr>
              <a:t>Create your Website—Wix.</a:t>
            </a:r>
            <a:endParaRPr/>
          </a:p>
          <a:p>
            <a:pPr marL="171442" marR="0" lvl="0" indent="-171442" algn="l" rtl="0">
              <a:lnSpc>
                <a:spcPct val="90000"/>
              </a:lnSpc>
              <a:spcBef>
                <a:spcPts val="75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Choose from a wide variety of professionally designed </a:t>
            </a:r>
            <a:r>
              <a:rPr lang="en-US" sz="2000" u="sng">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templates</a:t>
            </a:r>
            <a:r>
              <a:rPr lang="en-US" sz="2000">
                <a:solidFill>
                  <a:schemeClr val="dk1"/>
                </a:solidFill>
                <a:latin typeface="Times New Roman"/>
                <a:ea typeface="Times New Roman"/>
                <a:cs typeface="Times New Roman"/>
                <a:sym typeface="Times New Roman"/>
              </a:rPr>
              <a:t> or build a site from scratch with one of the</a:t>
            </a:r>
            <a:r>
              <a:rPr lang="en-US" sz="2000">
                <a:solidFill>
                  <a:srgbClr val="FF0000"/>
                </a:solidFill>
                <a:latin typeface="Times New Roman"/>
                <a:ea typeface="Times New Roman"/>
                <a:cs typeface="Times New Roman"/>
                <a:sym typeface="Times New Roman"/>
              </a:rPr>
              <a:t> </a:t>
            </a:r>
            <a:r>
              <a:rPr lang="en-US" sz="2000" u="sng">
                <a:solidFill>
                  <a:srgbClr val="FF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blank templates</a:t>
            </a:r>
            <a:r>
              <a:rPr lang="en-US" sz="2000">
                <a:solidFill>
                  <a:schemeClr val="dk1"/>
                </a:solidFill>
                <a:latin typeface="Times New Roman"/>
                <a:ea typeface="Times New Roman"/>
                <a:cs typeface="Times New Roman"/>
                <a:sym typeface="Times New Roman"/>
              </a:rPr>
              <a:t>.</a:t>
            </a:r>
            <a:endParaRPr/>
          </a:p>
          <a:p>
            <a:pPr marL="171442" marR="0" lvl="0" indent="-171442" algn="l" rtl="0">
              <a:lnSpc>
                <a:spcPct val="90000"/>
              </a:lnSpc>
              <a:spcBef>
                <a:spcPts val="75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Sign up for a free account builder, using your personal email.</a:t>
            </a:r>
            <a:endParaRPr/>
          </a:p>
          <a:p>
            <a:pPr marL="171442" marR="0" lvl="0" indent="-171442" algn="l" rtl="0">
              <a:lnSpc>
                <a:spcPct val="90000"/>
              </a:lnSpc>
              <a:spcBef>
                <a:spcPts val="75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Drag and drop pieces…</a:t>
            </a:r>
            <a:endParaRPr/>
          </a:p>
          <a:p>
            <a:pPr marL="171442" marR="0" lvl="0" indent="-171442" algn="l" rtl="0">
              <a:lnSpc>
                <a:spcPct val="90000"/>
              </a:lnSpc>
              <a:spcBef>
                <a:spcPts val="75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Publish and go live… </a:t>
            </a:r>
            <a:endParaRPr/>
          </a:p>
          <a:p>
            <a:pPr marL="0" marR="0" lvl="0" indent="0" algn="l" rtl="0">
              <a:lnSpc>
                <a:spcPct val="90000"/>
              </a:lnSpc>
              <a:spcBef>
                <a:spcPts val="75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p:txBody>
      </p:sp>
      <p:sp>
        <p:nvSpPr>
          <p:cNvPr id="467" name="Google Shape;467;p16"/>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72"/>
        <p:cNvGrpSpPr/>
        <p:nvPr/>
      </p:nvGrpSpPr>
      <p:grpSpPr>
        <a:xfrm>
          <a:off x="0" y="0"/>
          <a:ext cx="0" cy="0"/>
          <a:chOff x="0" y="0"/>
          <a:chExt cx="0" cy="0"/>
        </a:xfrm>
      </p:grpSpPr>
      <p:sp>
        <p:nvSpPr>
          <p:cNvPr id="473" name="Google Shape;473;p17"/>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Draft Technology Integration Portfolio (Wix) Step 2</a:t>
            </a:r>
            <a:endParaRPr sz="2800">
              <a:solidFill>
                <a:srgbClr val="FF0000"/>
              </a:solidFill>
              <a:latin typeface="Times New Roman"/>
              <a:ea typeface="Times New Roman"/>
              <a:cs typeface="Times New Roman"/>
              <a:sym typeface="Times New Roman"/>
            </a:endParaRPr>
          </a:p>
        </p:txBody>
      </p:sp>
      <p:sp>
        <p:nvSpPr>
          <p:cNvPr id="474" name="Google Shape;474;p17"/>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17</a:t>
            </a:fld>
            <a:endParaRPr>
              <a:latin typeface="Times New Roman"/>
              <a:ea typeface="Times New Roman"/>
              <a:cs typeface="Times New Roman"/>
              <a:sym typeface="Times New Roman"/>
            </a:endParaRPr>
          </a:p>
        </p:txBody>
      </p:sp>
      <p:sp>
        <p:nvSpPr>
          <p:cNvPr id="475" name="Google Shape;475;p17"/>
          <p:cNvSpPr txBox="1"/>
          <p:nvPr/>
        </p:nvSpPr>
        <p:spPr>
          <a:xfrm>
            <a:off x="503039" y="1280161"/>
            <a:ext cx="8137922" cy="4960303"/>
          </a:xfrm>
          <a:prstGeom prst="rect">
            <a:avLst/>
          </a:prstGeom>
          <a:noFill/>
          <a:ln>
            <a:noFill/>
          </a:ln>
        </p:spPr>
        <p:txBody>
          <a:bodyPr spcFirstLastPara="1" wrap="square" lIns="91425" tIns="45700" rIns="91425" bIns="45700" anchor="t" anchorCtr="0">
            <a:noAutofit/>
          </a:bodyPr>
          <a:lstStyle/>
          <a:p>
            <a:pPr marL="171442" marR="0" lvl="0" indent="-171442" algn="l" rtl="0">
              <a:lnSpc>
                <a:spcPct val="90000"/>
              </a:lnSpc>
              <a:spcBef>
                <a:spcPts val="0"/>
              </a:spcBef>
              <a:spcAft>
                <a:spcPts val="0"/>
              </a:spcAft>
              <a:buClr>
                <a:srgbClr val="FF0000"/>
              </a:buClr>
              <a:buSzPts val="2000"/>
              <a:buFont typeface="Arial"/>
              <a:buChar char="•"/>
            </a:pPr>
            <a:r>
              <a:rPr lang="en-US" sz="2000" b="1" dirty="0">
                <a:solidFill>
                  <a:srgbClr val="FF0000"/>
                </a:solidFill>
                <a:latin typeface="Times New Roman"/>
                <a:ea typeface="Times New Roman"/>
                <a:cs typeface="Times New Roman"/>
                <a:sym typeface="Times New Roman"/>
              </a:rPr>
              <a:t>Modify your homepage</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Go to “</a:t>
            </a:r>
            <a:r>
              <a:rPr lang="en-US" sz="2000" b="1" dirty="0">
                <a:solidFill>
                  <a:schemeClr val="dk1"/>
                </a:solidFill>
                <a:latin typeface="Times New Roman"/>
                <a:ea typeface="Times New Roman"/>
                <a:cs typeface="Times New Roman"/>
                <a:sym typeface="Times New Roman"/>
              </a:rPr>
              <a:t>Home</a:t>
            </a:r>
            <a:r>
              <a:rPr lang="en-US" sz="2000" dirty="0">
                <a:solidFill>
                  <a:schemeClr val="dk1"/>
                </a:solidFill>
                <a:latin typeface="Times New Roman"/>
                <a:ea typeface="Times New Roman"/>
                <a:cs typeface="Times New Roman"/>
                <a:sym typeface="Times New Roman"/>
              </a:rPr>
              <a:t>” page, click “</a:t>
            </a:r>
            <a:r>
              <a:rPr lang="en-US" sz="2000" b="1" dirty="0">
                <a:solidFill>
                  <a:schemeClr val="dk1"/>
                </a:solidFill>
                <a:latin typeface="Times New Roman"/>
                <a:ea typeface="Times New Roman"/>
                <a:cs typeface="Times New Roman"/>
                <a:sym typeface="Times New Roman"/>
              </a:rPr>
              <a:t>Insert</a:t>
            </a:r>
            <a:r>
              <a:rPr lang="en-US" sz="2000" dirty="0">
                <a:solidFill>
                  <a:schemeClr val="dk1"/>
                </a:solidFill>
                <a:latin typeface="Times New Roman"/>
                <a:ea typeface="Times New Roman"/>
                <a:cs typeface="Times New Roman"/>
                <a:sym typeface="Times New Roman"/>
              </a:rPr>
              <a:t>”.</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Click “</a:t>
            </a:r>
            <a:r>
              <a:rPr lang="en-US" sz="2000" b="1" dirty="0">
                <a:solidFill>
                  <a:schemeClr val="dk1"/>
                </a:solidFill>
                <a:latin typeface="Times New Roman"/>
                <a:ea typeface="Times New Roman"/>
                <a:cs typeface="Times New Roman"/>
                <a:sym typeface="Times New Roman"/>
              </a:rPr>
              <a:t>Text box</a:t>
            </a:r>
            <a:r>
              <a:rPr lang="en-US" sz="2000" dirty="0">
                <a:solidFill>
                  <a:schemeClr val="dk1"/>
                </a:solidFill>
                <a:latin typeface="Times New Roman"/>
                <a:ea typeface="Times New Roman"/>
                <a:cs typeface="Times New Roman"/>
                <a:sym typeface="Times New Roman"/>
              </a:rPr>
              <a:t>” or drag it to desired place. </a:t>
            </a:r>
            <a:r>
              <a:rPr lang="en-US" sz="2000" u="sng" dirty="0">
                <a:solidFill>
                  <a:schemeClr val="dk1"/>
                </a:solidFill>
                <a:latin typeface="Times New Roman"/>
                <a:ea typeface="Times New Roman"/>
                <a:cs typeface="Times New Roman"/>
                <a:sym typeface="Times New Roman"/>
              </a:rPr>
              <a:t>Write a short self-introduction to your potential employers</a:t>
            </a:r>
            <a:r>
              <a:rPr lang="en-US" sz="2000" dirty="0">
                <a:solidFill>
                  <a:schemeClr val="dk1"/>
                </a:solidFill>
                <a:latin typeface="Times New Roman"/>
                <a:ea typeface="Times New Roman"/>
                <a:cs typeface="Times New Roman"/>
                <a:sym typeface="Times New Roman"/>
              </a:rPr>
              <a:t>, including (but not limited to):</a:t>
            </a:r>
            <a:endParaRPr dirty="0"/>
          </a:p>
          <a:p>
            <a:pPr marL="514325" marR="0" lvl="1" indent="-171442" algn="l" rtl="0">
              <a:lnSpc>
                <a:spcPct val="90000"/>
              </a:lnSpc>
              <a:spcBef>
                <a:spcPts val="375"/>
              </a:spcBef>
              <a:spcAft>
                <a:spcPts val="0"/>
              </a:spcAft>
              <a:buClr>
                <a:schemeClr val="dk1"/>
              </a:buClr>
              <a:buSzPts val="2000"/>
              <a:buFont typeface="Noto Sans Symbols"/>
              <a:buChar char="❑"/>
            </a:pPr>
            <a:r>
              <a:rPr lang="en-US" sz="2000" b="0" i="0" u="none" strike="noStrike" cap="none" dirty="0">
                <a:solidFill>
                  <a:schemeClr val="dk1"/>
                </a:solidFill>
                <a:latin typeface="Times New Roman"/>
                <a:ea typeface="Times New Roman"/>
                <a:cs typeface="Times New Roman"/>
                <a:sym typeface="Times New Roman"/>
              </a:rPr>
              <a:t>Your teaching experience. </a:t>
            </a:r>
            <a:endParaRPr dirty="0"/>
          </a:p>
          <a:p>
            <a:pPr marL="514325" marR="0" lvl="1" indent="-171442" algn="l" rtl="0">
              <a:lnSpc>
                <a:spcPct val="90000"/>
              </a:lnSpc>
              <a:spcBef>
                <a:spcPts val="375"/>
              </a:spcBef>
              <a:spcAft>
                <a:spcPts val="0"/>
              </a:spcAft>
              <a:buClr>
                <a:schemeClr val="dk1"/>
              </a:buClr>
              <a:buSzPts val="2000"/>
              <a:buFont typeface="Noto Sans Symbols"/>
              <a:buChar char="❑"/>
            </a:pPr>
            <a:r>
              <a:rPr lang="en-US" sz="2000" b="0" i="0" u="none" strike="noStrike" cap="none" dirty="0">
                <a:solidFill>
                  <a:schemeClr val="dk1"/>
                </a:solidFill>
                <a:latin typeface="Times New Roman"/>
                <a:ea typeface="Times New Roman"/>
                <a:cs typeface="Times New Roman"/>
                <a:sym typeface="Times New Roman"/>
              </a:rPr>
              <a:t>Your capacity to use technology. </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Feel free to be creative and add any other multimedia to present the best you. For instance:</a:t>
            </a:r>
            <a:endParaRPr dirty="0"/>
          </a:p>
          <a:p>
            <a:pPr marL="514325" marR="0" lvl="1" indent="-171442" algn="l" rtl="0">
              <a:lnSpc>
                <a:spcPct val="90000"/>
              </a:lnSpc>
              <a:spcBef>
                <a:spcPts val="375"/>
              </a:spcBef>
              <a:spcAft>
                <a:spcPts val="0"/>
              </a:spcAft>
              <a:buClr>
                <a:schemeClr val="dk1"/>
              </a:buClr>
              <a:buSzPts val="2000"/>
              <a:buFont typeface="Noto Sans Symbols"/>
              <a:buChar char="❑"/>
            </a:pPr>
            <a:r>
              <a:rPr lang="en-US" sz="2000" b="0" i="0" u="none" strike="noStrike" cap="none" dirty="0">
                <a:solidFill>
                  <a:schemeClr val="dk1"/>
                </a:solidFill>
                <a:latin typeface="Times New Roman"/>
                <a:ea typeface="Times New Roman"/>
                <a:cs typeface="Times New Roman"/>
                <a:sym typeface="Times New Roman"/>
              </a:rPr>
              <a:t>Images of yourself</a:t>
            </a:r>
            <a:endParaRPr dirty="0"/>
          </a:p>
          <a:p>
            <a:pPr marL="514325" marR="0" lvl="1" indent="-171442" algn="l" rtl="0">
              <a:lnSpc>
                <a:spcPct val="90000"/>
              </a:lnSpc>
              <a:spcBef>
                <a:spcPts val="375"/>
              </a:spcBef>
              <a:spcAft>
                <a:spcPts val="0"/>
              </a:spcAft>
              <a:buClr>
                <a:schemeClr val="dk1"/>
              </a:buClr>
              <a:buSzPts val="2000"/>
              <a:buFont typeface="Noto Sans Symbols"/>
              <a:buChar char="❑"/>
            </a:pPr>
            <a:r>
              <a:rPr lang="en-US" sz="2000" b="0" i="0" u="none" strike="noStrike" cap="none" dirty="0">
                <a:solidFill>
                  <a:schemeClr val="dk1"/>
                </a:solidFill>
                <a:latin typeface="Times New Roman"/>
                <a:ea typeface="Times New Roman"/>
                <a:cs typeface="Times New Roman"/>
                <a:sym typeface="Times New Roman"/>
              </a:rPr>
              <a:t>Image carousel</a:t>
            </a:r>
            <a:endParaRPr dirty="0"/>
          </a:p>
          <a:p>
            <a:pPr marL="514325" marR="0" lvl="1" indent="-171442" algn="l" rtl="0">
              <a:lnSpc>
                <a:spcPct val="90000"/>
              </a:lnSpc>
              <a:spcBef>
                <a:spcPts val="375"/>
              </a:spcBef>
              <a:spcAft>
                <a:spcPts val="0"/>
              </a:spcAft>
              <a:buClr>
                <a:schemeClr val="dk1"/>
              </a:buClr>
              <a:buSzPts val="2000"/>
              <a:buFont typeface="Noto Sans Symbols"/>
              <a:buChar char="❑"/>
            </a:pPr>
            <a:r>
              <a:rPr lang="en-US" sz="2000" b="0" i="0" u="none" strike="noStrike" cap="none" dirty="0">
                <a:solidFill>
                  <a:schemeClr val="dk1"/>
                </a:solidFill>
                <a:latin typeface="Times New Roman"/>
                <a:ea typeface="Times New Roman"/>
                <a:cs typeface="Times New Roman"/>
                <a:sym typeface="Times New Roman"/>
              </a:rPr>
              <a:t>A word-cloud</a:t>
            </a:r>
            <a:endParaRPr dirty="0"/>
          </a:p>
          <a:p>
            <a:pPr marL="514325" marR="0" lvl="1" indent="-171442" algn="l" rtl="0">
              <a:lnSpc>
                <a:spcPct val="90000"/>
              </a:lnSpc>
              <a:spcBef>
                <a:spcPts val="375"/>
              </a:spcBef>
              <a:spcAft>
                <a:spcPts val="0"/>
              </a:spcAft>
              <a:buClr>
                <a:schemeClr val="dk1"/>
              </a:buClr>
              <a:buSzPts val="2000"/>
              <a:buFont typeface="Noto Sans Symbols"/>
              <a:buChar char="❑"/>
            </a:pPr>
            <a:r>
              <a:rPr lang="en-US" sz="2000" b="0" i="0" u="none" strike="noStrike" cap="none" dirty="0">
                <a:solidFill>
                  <a:schemeClr val="dk1"/>
                </a:solidFill>
                <a:latin typeface="Times New Roman"/>
                <a:ea typeface="Times New Roman"/>
                <a:cs typeface="Times New Roman"/>
                <a:sym typeface="Times New Roman"/>
              </a:rPr>
              <a:t>…</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Click the texts or images from the template and start to edit.</a:t>
            </a:r>
            <a:endParaRPr dirty="0"/>
          </a:p>
          <a:p>
            <a:pPr marL="171442" marR="0" lvl="0" indent="-1714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Select an object then click the trash bin icon to delete.</a:t>
            </a:r>
            <a:endParaRPr dirty="0"/>
          </a:p>
          <a:p>
            <a:pPr marL="171442" marR="0" lvl="0" indent="-44441" algn="l" rtl="0">
              <a:lnSpc>
                <a:spcPct val="90000"/>
              </a:lnSpc>
              <a:spcBef>
                <a:spcPts val="750"/>
              </a:spcBef>
              <a:spcAft>
                <a:spcPts val="0"/>
              </a:spcAft>
              <a:buClr>
                <a:schemeClr val="dk1"/>
              </a:buClr>
              <a:buSzPts val="2000"/>
              <a:buFont typeface="Arial"/>
              <a:buNone/>
            </a:pPr>
            <a:endParaRPr sz="2000" dirty="0">
              <a:solidFill>
                <a:schemeClr val="dk1"/>
              </a:solidFill>
              <a:latin typeface="Times New Roman"/>
              <a:ea typeface="Times New Roman"/>
              <a:cs typeface="Times New Roman"/>
              <a:sym typeface="Times New Roman"/>
            </a:endParaRPr>
          </a:p>
          <a:p>
            <a:pPr marL="685783" marR="0" lvl="1" indent="-215900" algn="l" rtl="0">
              <a:lnSpc>
                <a:spcPct val="90000"/>
              </a:lnSpc>
              <a:spcBef>
                <a:spcPts val="375"/>
              </a:spcBef>
              <a:spcAft>
                <a:spcPts val="0"/>
              </a:spcAft>
              <a:buClr>
                <a:schemeClr val="dk1"/>
              </a:buClr>
              <a:buSzPts val="2000"/>
              <a:buFont typeface="Arial"/>
              <a:buNone/>
            </a:pPr>
            <a:endParaRPr sz="2000" b="0" i="0" u="none" strike="noStrike" cap="none" dirty="0">
              <a:solidFill>
                <a:schemeClr val="dk1"/>
              </a:solidFill>
              <a:latin typeface="Times New Roman"/>
              <a:ea typeface="Times New Roman"/>
              <a:cs typeface="Times New Roman"/>
              <a:sym typeface="Times New Roman"/>
            </a:endParaRPr>
          </a:p>
        </p:txBody>
      </p:sp>
      <p:sp>
        <p:nvSpPr>
          <p:cNvPr id="476" name="Google Shape;476;p17"/>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80"/>
        <p:cNvGrpSpPr/>
        <p:nvPr/>
      </p:nvGrpSpPr>
      <p:grpSpPr>
        <a:xfrm>
          <a:off x="0" y="0"/>
          <a:ext cx="0" cy="0"/>
          <a:chOff x="0" y="0"/>
          <a:chExt cx="0" cy="0"/>
        </a:xfrm>
      </p:grpSpPr>
      <p:sp>
        <p:nvSpPr>
          <p:cNvPr id="481" name="Google Shape;481;p18"/>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Draft Technology Integration Portfolio (Wix) Step 3</a:t>
            </a:r>
            <a:endParaRPr sz="2800">
              <a:solidFill>
                <a:srgbClr val="FF0000"/>
              </a:solidFill>
              <a:latin typeface="Times New Roman"/>
              <a:ea typeface="Times New Roman"/>
              <a:cs typeface="Times New Roman"/>
              <a:sym typeface="Times New Roman"/>
            </a:endParaRPr>
          </a:p>
        </p:txBody>
      </p:sp>
      <p:sp>
        <p:nvSpPr>
          <p:cNvPr id="482" name="Google Shape;482;p18"/>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18</a:t>
            </a:fld>
            <a:endParaRPr>
              <a:latin typeface="Times New Roman"/>
              <a:ea typeface="Times New Roman"/>
              <a:cs typeface="Times New Roman"/>
              <a:sym typeface="Times New Roman"/>
            </a:endParaRPr>
          </a:p>
        </p:txBody>
      </p:sp>
      <p:sp>
        <p:nvSpPr>
          <p:cNvPr id="483" name="Google Shape;483;p18"/>
          <p:cNvSpPr txBox="1"/>
          <p:nvPr/>
        </p:nvSpPr>
        <p:spPr>
          <a:xfrm>
            <a:off x="502443" y="1280161"/>
            <a:ext cx="8460582" cy="5045138"/>
          </a:xfrm>
          <a:prstGeom prst="rect">
            <a:avLst/>
          </a:prstGeom>
          <a:noFill/>
          <a:ln>
            <a:noFill/>
          </a:ln>
        </p:spPr>
        <p:txBody>
          <a:bodyPr spcFirstLastPara="1" wrap="square" lIns="91425" tIns="45700" rIns="91425" bIns="45700" anchor="t" anchorCtr="0">
            <a:noAutofit/>
          </a:bodyPr>
          <a:lstStyle/>
          <a:p>
            <a:pPr marL="171442" marR="0" lvl="0" indent="-171442" algn="l" rtl="0">
              <a:lnSpc>
                <a:spcPct val="90000"/>
              </a:lnSpc>
              <a:spcBef>
                <a:spcPts val="0"/>
              </a:spcBef>
              <a:spcAft>
                <a:spcPts val="0"/>
              </a:spcAft>
              <a:buClr>
                <a:srgbClr val="FF0000"/>
              </a:buClr>
              <a:buSzPts val="2000"/>
              <a:buFont typeface="Arial"/>
              <a:buChar char="•"/>
            </a:pPr>
            <a:r>
              <a:rPr lang="en-US" sz="2000" b="1">
                <a:solidFill>
                  <a:srgbClr val="FF0000"/>
                </a:solidFill>
                <a:latin typeface="Times New Roman"/>
                <a:ea typeface="Times New Roman"/>
                <a:cs typeface="Times New Roman"/>
                <a:sym typeface="Times New Roman"/>
              </a:rPr>
              <a:t>Add four subpages</a:t>
            </a:r>
            <a:endParaRPr sz="2000">
              <a:solidFill>
                <a:srgbClr val="FF0000"/>
              </a:solidFill>
              <a:latin typeface="Times New Roman"/>
              <a:ea typeface="Times New Roman"/>
              <a:cs typeface="Times New Roman"/>
              <a:sym typeface="Times New Roman"/>
            </a:endParaRPr>
          </a:p>
          <a:p>
            <a:pPr marL="171442" marR="0" lvl="0" indent="-171442" algn="l" rtl="0">
              <a:lnSpc>
                <a:spcPct val="90000"/>
              </a:lnSpc>
              <a:spcBef>
                <a:spcPts val="75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Click “</a:t>
            </a:r>
            <a:r>
              <a:rPr lang="en-US" sz="2000" b="1">
                <a:solidFill>
                  <a:schemeClr val="dk1"/>
                </a:solidFill>
                <a:latin typeface="Times New Roman"/>
                <a:ea typeface="Times New Roman"/>
                <a:cs typeface="Times New Roman"/>
                <a:sym typeface="Times New Roman"/>
              </a:rPr>
              <a:t>Pages</a:t>
            </a:r>
            <a:r>
              <a:rPr lang="en-US" sz="2000">
                <a:solidFill>
                  <a:schemeClr val="dk1"/>
                </a:solidFill>
                <a:latin typeface="Times New Roman"/>
                <a:ea typeface="Times New Roman"/>
                <a:cs typeface="Times New Roman"/>
                <a:sym typeface="Times New Roman"/>
              </a:rPr>
              <a:t>”, </a:t>
            </a:r>
            <a:r>
              <a:rPr lang="en-US" sz="2000" b="1" u="sng">
                <a:solidFill>
                  <a:schemeClr val="dk1"/>
                </a:solidFill>
                <a:latin typeface="Times New Roman"/>
                <a:ea typeface="Times New Roman"/>
                <a:cs typeface="Times New Roman"/>
                <a:sym typeface="Times New Roman"/>
              </a:rPr>
              <a:t>add four new pages</a:t>
            </a:r>
            <a:r>
              <a:rPr lang="en-US" sz="2000">
                <a:solidFill>
                  <a:schemeClr val="dk1"/>
                </a:solidFill>
                <a:latin typeface="Times New Roman"/>
                <a:ea typeface="Times New Roman"/>
                <a:cs typeface="Times New Roman"/>
                <a:sym typeface="Times New Roman"/>
              </a:rPr>
              <a:t> through “</a:t>
            </a:r>
            <a:r>
              <a:rPr lang="en-US" sz="2000" b="1">
                <a:solidFill>
                  <a:schemeClr val="dk1"/>
                </a:solidFill>
                <a:latin typeface="Times New Roman"/>
                <a:ea typeface="Times New Roman"/>
                <a:cs typeface="Times New Roman"/>
                <a:sym typeface="Times New Roman"/>
              </a:rPr>
              <a:t>+</a:t>
            </a:r>
            <a:r>
              <a:rPr lang="en-US" sz="2000">
                <a:solidFill>
                  <a:schemeClr val="dk1"/>
                </a:solidFill>
                <a:latin typeface="Times New Roman"/>
                <a:ea typeface="Times New Roman"/>
                <a:cs typeface="Times New Roman"/>
                <a:sym typeface="Times New Roman"/>
              </a:rPr>
              <a:t>”. They are:</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Tech Position Statement</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Tech Integration Design Cases</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Technology Lesson Plan</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Teaching Sample</a:t>
            </a:r>
            <a:endParaRPr/>
          </a:p>
          <a:p>
            <a:pPr marL="171442" marR="0" lvl="0" indent="-171442" algn="l" rtl="0">
              <a:lnSpc>
                <a:spcPct val="90000"/>
              </a:lnSpc>
              <a:spcBef>
                <a:spcPts val="75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For each page, edit the </a:t>
            </a:r>
            <a:r>
              <a:rPr lang="en-US" sz="2000" b="1">
                <a:solidFill>
                  <a:schemeClr val="dk1"/>
                </a:solidFill>
                <a:latin typeface="Times New Roman"/>
                <a:ea typeface="Times New Roman"/>
                <a:cs typeface="Times New Roman"/>
                <a:sym typeface="Times New Roman"/>
              </a:rPr>
              <a:t>page title </a:t>
            </a:r>
            <a:r>
              <a:rPr lang="en-US" sz="2000">
                <a:solidFill>
                  <a:schemeClr val="dk1"/>
                </a:solidFill>
                <a:latin typeface="Times New Roman"/>
                <a:ea typeface="Times New Roman"/>
                <a:cs typeface="Times New Roman"/>
                <a:sym typeface="Times New Roman"/>
              </a:rPr>
              <a:t>and change background picture if you like.</a:t>
            </a:r>
            <a:endParaRPr/>
          </a:p>
          <a:p>
            <a:pPr marL="171442" marR="0" lvl="0" indent="-57141" algn="l" rtl="0">
              <a:lnSpc>
                <a:spcPct val="90000"/>
              </a:lnSpc>
              <a:spcBef>
                <a:spcPts val="75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484" name="Google Shape;484;p18"/>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89"/>
        <p:cNvGrpSpPr/>
        <p:nvPr/>
      </p:nvGrpSpPr>
      <p:grpSpPr>
        <a:xfrm>
          <a:off x="0" y="0"/>
          <a:ext cx="0" cy="0"/>
          <a:chOff x="0" y="0"/>
          <a:chExt cx="0" cy="0"/>
        </a:xfrm>
      </p:grpSpPr>
      <p:sp>
        <p:nvSpPr>
          <p:cNvPr id="490" name="Google Shape;490;p19"/>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Draft Technology Integration Portfolio (Wix) Step 4</a:t>
            </a:r>
            <a:endParaRPr sz="2800">
              <a:solidFill>
                <a:srgbClr val="FF0000"/>
              </a:solidFill>
              <a:latin typeface="Times New Roman"/>
              <a:ea typeface="Times New Roman"/>
              <a:cs typeface="Times New Roman"/>
              <a:sym typeface="Times New Roman"/>
            </a:endParaRPr>
          </a:p>
        </p:txBody>
      </p:sp>
      <p:sp>
        <p:nvSpPr>
          <p:cNvPr id="491" name="Google Shape;491;p19"/>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19</a:t>
            </a:fld>
            <a:endParaRPr>
              <a:latin typeface="Times New Roman"/>
              <a:ea typeface="Times New Roman"/>
              <a:cs typeface="Times New Roman"/>
              <a:sym typeface="Times New Roman"/>
            </a:endParaRPr>
          </a:p>
        </p:txBody>
      </p:sp>
      <p:sp>
        <p:nvSpPr>
          <p:cNvPr id="492" name="Google Shape;492;p19"/>
          <p:cNvSpPr txBox="1"/>
          <p:nvPr/>
        </p:nvSpPr>
        <p:spPr>
          <a:xfrm>
            <a:off x="503039" y="1280161"/>
            <a:ext cx="8137922" cy="4960303"/>
          </a:xfrm>
          <a:prstGeom prst="rect">
            <a:avLst/>
          </a:prstGeom>
          <a:noFill/>
          <a:ln>
            <a:noFill/>
          </a:ln>
        </p:spPr>
        <p:txBody>
          <a:bodyPr spcFirstLastPara="1" wrap="square" lIns="91425" tIns="45700" rIns="91425" bIns="45700" anchor="t" anchorCtr="0">
            <a:noAutofit/>
          </a:bodyPr>
          <a:lstStyle/>
          <a:p>
            <a:pPr marL="171442" marR="0" lvl="0" indent="-184142" algn="l" rtl="0">
              <a:lnSpc>
                <a:spcPct val="90000"/>
              </a:lnSpc>
              <a:spcBef>
                <a:spcPts val="0"/>
              </a:spcBef>
              <a:spcAft>
                <a:spcPts val="0"/>
              </a:spcAft>
              <a:buClr>
                <a:srgbClr val="FF0000"/>
              </a:buClr>
              <a:buSzPts val="2000"/>
              <a:buFont typeface="Arial"/>
              <a:buChar char="•"/>
            </a:pPr>
            <a:r>
              <a:rPr lang="en-US" sz="2000" b="1" dirty="0">
                <a:solidFill>
                  <a:srgbClr val="FF0000"/>
                </a:solidFill>
                <a:latin typeface="Times New Roman"/>
                <a:ea typeface="Times New Roman"/>
                <a:cs typeface="Times New Roman"/>
                <a:sym typeface="Times New Roman"/>
              </a:rPr>
              <a:t>Publish your </a:t>
            </a:r>
            <a:r>
              <a:rPr lang="en-US" sz="2000" b="1" dirty="0" err="1">
                <a:solidFill>
                  <a:srgbClr val="FF0000"/>
                </a:solidFill>
                <a:latin typeface="Times New Roman"/>
                <a:ea typeface="Times New Roman"/>
                <a:cs typeface="Times New Roman"/>
                <a:sym typeface="Times New Roman"/>
              </a:rPr>
              <a:t>Wix</a:t>
            </a:r>
            <a:r>
              <a:rPr lang="en-US" sz="2000" b="1" dirty="0">
                <a:solidFill>
                  <a:srgbClr val="FF0000"/>
                </a:solidFill>
                <a:latin typeface="Times New Roman"/>
                <a:ea typeface="Times New Roman"/>
                <a:cs typeface="Times New Roman"/>
                <a:sym typeface="Times New Roman"/>
              </a:rPr>
              <a:t>.</a:t>
            </a:r>
            <a:endParaRPr sz="1600" dirty="0"/>
          </a:p>
          <a:p>
            <a:pPr marL="171442" marR="0" lvl="0" indent="-1841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Choose a domain before you publish. </a:t>
            </a:r>
            <a:endParaRPr sz="1600" dirty="0"/>
          </a:p>
          <a:p>
            <a:pPr marL="171442" marR="0" lvl="0" indent="-1841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Click </a:t>
            </a:r>
            <a:r>
              <a:rPr lang="en-US" sz="2000" b="1" dirty="0">
                <a:solidFill>
                  <a:schemeClr val="lt1"/>
                </a:solidFill>
                <a:highlight>
                  <a:srgbClr val="2605EB"/>
                </a:highlight>
                <a:latin typeface="Times New Roman"/>
                <a:ea typeface="Times New Roman"/>
                <a:cs typeface="Times New Roman"/>
                <a:sym typeface="Times New Roman"/>
              </a:rPr>
              <a:t>Save and Continue</a:t>
            </a:r>
            <a:r>
              <a:rPr lang="en-US" sz="2000" dirty="0">
                <a:solidFill>
                  <a:schemeClr val="dk1"/>
                </a:solidFill>
                <a:latin typeface="Times New Roman"/>
                <a:ea typeface="Times New Roman"/>
                <a:cs typeface="Times New Roman"/>
                <a:sym typeface="Times New Roman"/>
              </a:rPr>
              <a:t>.</a:t>
            </a:r>
            <a:endParaRPr sz="1600" dirty="0"/>
          </a:p>
          <a:p>
            <a:pPr marL="171442" marR="0" lvl="0" indent="-184142" algn="l" rtl="0">
              <a:lnSpc>
                <a:spcPct val="90000"/>
              </a:lnSpc>
              <a:spcBef>
                <a:spcPts val="75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Click the </a:t>
            </a:r>
            <a:r>
              <a:rPr lang="en-US" sz="2000" b="1" dirty="0">
                <a:solidFill>
                  <a:schemeClr val="lt1"/>
                </a:solidFill>
                <a:highlight>
                  <a:srgbClr val="2605EB"/>
                </a:highlight>
                <a:latin typeface="Times New Roman"/>
                <a:ea typeface="Times New Roman"/>
                <a:cs typeface="Times New Roman"/>
                <a:sym typeface="Times New Roman"/>
              </a:rPr>
              <a:t>Publish Now</a:t>
            </a:r>
            <a:r>
              <a:rPr lang="en-US" sz="2000" dirty="0">
                <a:solidFill>
                  <a:srgbClr val="00B0F0"/>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sym typeface="Times New Roman"/>
              </a:rPr>
              <a:t>button in the top right corner.</a:t>
            </a:r>
            <a:endParaRPr sz="1600" dirty="0"/>
          </a:p>
          <a:p>
            <a:pPr marL="171442" indent="-184142">
              <a:lnSpc>
                <a:spcPct val="90000"/>
              </a:lnSpc>
              <a:spcBef>
                <a:spcPts val="750"/>
              </a:spcBef>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Click </a:t>
            </a:r>
            <a:r>
              <a:rPr lang="en-US" sz="2000" b="1" dirty="0">
                <a:solidFill>
                  <a:schemeClr val="lt1"/>
                </a:solidFill>
                <a:highlight>
                  <a:srgbClr val="2605EB"/>
                </a:highlight>
                <a:latin typeface="Times New Roman"/>
                <a:ea typeface="Times New Roman"/>
                <a:cs typeface="Times New Roman"/>
                <a:sym typeface="Times New Roman"/>
              </a:rPr>
              <a:t>View Site</a:t>
            </a:r>
            <a:r>
              <a:rPr lang="en-US" sz="1600" dirty="0">
                <a:solidFill>
                  <a:schemeClr val="dk1"/>
                </a:solidFill>
                <a:latin typeface="Times New Roman"/>
                <a:ea typeface="Times New Roman"/>
                <a:cs typeface="Times New Roman"/>
                <a:sym typeface="Times New Roman"/>
              </a:rPr>
              <a:t>.</a:t>
            </a:r>
            <a:endParaRPr lang="en-US" sz="1200" dirty="0"/>
          </a:p>
          <a:p>
            <a:pPr marR="0" lvl="0" algn="l" rtl="0">
              <a:lnSpc>
                <a:spcPct val="90000"/>
              </a:lnSpc>
              <a:spcBef>
                <a:spcPts val="750"/>
              </a:spcBef>
              <a:spcAft>
                <a:spcPts val="0"/>
              </a:spcAft>
              <a:buClr>
                <a:schemeClr val="dk1"/>
              </a:buClr>
              <a:buSzPts val="2000"/>
            </a:pPr>
            <a:endParaRPr sz="1600" dirty="0"/>
          </a:p>
          <a:p>
            <a:pPr marL="0" marR="0" lvl="0" indent="0" algn="l" rtl="0">
              <a:lnSpc>
                <a:spcPct val="90000"/>
              </a:lnSpc>
              <a:spcBef>
                <a:spcPts val="750"/>
              </a:spcBef>
              <a:spcAft>
                <a:spcPts val="0"/>
              </a:spcAft>
              <a:buClr>
                <a:schemeClr val="dk1"/>
              </a:buClr>
              <a:buSzPts val="1800"/>
              <a:buFont typeface="Arial"/>
              <a:buNone/>
            </a:pPr>
            <a:r>
              <a:rPr lang="en-US" sz="2000" dirty="0">
                <a:solidFill>
                  <a:schemeClr val="dk1"/>
                </a:solidFill>
                <a:latin typeface="Times New Roman"/>
                <a:ea typeface="Times New Roman"/>
                <a:cs typeface="Times New Roman"/>
                <a:sym typeface="Times New Roman"/>
              </a:rPr>
              <a:t>Optional: </a:t>
            </a:r>
            <a:endParaRPr sz="1600" dirty="0"/>
          </a:p>
          <a:p>
            <a:pPr marL="0" marR="0" lvl="0" indent="0" algn="l" rtl="0">
              <a:lnSpc>
                <a:spcPct val="90000"/>
              </a:lnSpc>
              <a:spcBef>
                <a:spcPts val="750"/>
              </a:spcBef>
              <a:spcAft>
                <a:spcPts val="0"/>
              </a:spcAft>
              <a:buClr>
                <a:schemeClr val="dk1"/>
              </a:buClr>
              <a:buSzPts val="1800"/>
              <a:buFont typeface="Arial"/>
              <a:buNone/>
            </a:pPr>
            <a:r>
              <a:rPr lang="en-US" sz="2000" dirty="0">
                <a:solidFill>
                  <a:schemeClr val="dk1"/>
                </a:solidFill>
                <a:latin typeface="Times New Roman"/>
                <a:ea typeface="Times New Roman"/>
                <a:cs typeface="Times New Roman"/>
                <a:sym typeface="Times New Roman"/>
              </a:rPr>
              <a:t>Mobile app </a:t>
            </a:r>
            <a:r>
              <a:rPr lang="en-US" sz="2000" dirty="0" err="1">
                <a:solidFill>
                  <a:schemeClr val="dk1"/>
                </a:solidFill>
                <a:latin typeface="Times New Roman"/>
                <a:ea typeface="Times New Roman"/>
                <a:cs typeface="Times New Roman"/>
                <a:sym typeface="Times New Roman"/>
              </a:rPr>
              <a:t>Wix</a:t>
            </a:r>
            <a:endParaRPr sz="2000" dirty="0">
              <a:solidFill>
                <a:schemeClr val="dk1"/>
              </a:solidFill>
              <a:latin typeface="Times New Roman"/>
              <a:ea typeface="Times New Roman"/>
              <a:cs typeface="Times New Roman"/>
              <a:sym typeface="Times New Roman"/>
            </a:endParaRPr>
          </a:p>
        </p:txBody>
      </p:sp>
      <p:sp>
        <p:nvSpPr>
          <p:cNvPr id="493" name="Google Shape;493;p19"/>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308"/>
        <p:cNvGrpSpPr/>
        <p:nvPr/>
      </p:nvGrpSpPr>
      <p:grpSpPr>
        <a:xfrm>
          <a:off x="0" y="0"/>
          <a:ext cx="0" cy="0"/>
          <a:chOff x="0" y="0"/>
          <a:chExt cx="0" cy="0"/>
        </a:xfrm>
      </p:grpSpPr>
      <p:sp>
        <p:nvSpPr>
          <p:cNvPr id="309" name="Google Shape;309;p2"/>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Agenda</a:t>
            </a:r>
            <a:endParaRPr sz="2800">
              <a:latin typeface="Times New Roman"/>
              <a:ea typeface="Times New Roman"/>
              <a:cs typeface="Times New Roman"/>
              <a:sym typeface="Times New Roman"/>
            </a:endParaRPr>
          </a:p>
        </p:txBody>
      </p:sp>
      <p:sp>
        <p:nvSpPr>
          <p:cNvPr id="310" name="Google Shape;310;p2"/>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
        <p:nvSpPr>
          <p:cNvPr id="311" name="Google Shape;311;p2"/>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a:t>
            </a:fld>
            <a:endParaRPr>
              <a:latin typeface="Times New Roman"/>
              <a:ea typeface="Times New Roman"/>
              <a:cs typeface="Times New Roman"/>
              <a:sym typeface="Times New Roman"/>
            </a:endParaRPr>
          </a:p>
        </p:txBody>
      </p:sp>
      <p:grpSp>
        <p:nvGrpSpPr>
          <p:cNvPr id="312" name="Google Shape;312;p2"/>
          <p:cNvGrpSpPr/>
          <p:nvPr/>
        </p:nvGrpSpPr>
        <p:grpSpPr>
          <a:xfrm>
            <a:off x="1731949" y="1392509"/>
            <a:ext cx="6095999" cy="4159406"/>
            <a:chOff x="1524000" y="1897525"/>
            <a:chExt cx="6095999" cy="3560842"/>
          </a:xfrm>
        </p:grpSpPr>
        <p:sp>
          <p:nvSpPr>
            <p:cNvPr id="313" name="Google Shape;313;p2"/>
            <p:cNvSpPr/>
            <p:nvPr/>
          </p:nvSpPr>
          <p:spPr>
            <a:xfrm>
              <a:off x="1524000" y="1897525"/>
              <a:ext cx="401440" cy="573485"/>
            </a:xfrm>
            <a:custGeom>
              <a:avLst/>
              <a:gdLst/>
              <a:ahLst/>
              <a:cxnLst/>
              <a:rect l="l" t="t" r="r" b="b"/>
              <a:pathLst>
                <a:path w="573484" h="401439" extrusionOk="0">
                  <a:moveTo>
                    <a:pt x="573483" y="0"/>
                  </a:moveTo>
                  <a:lnTo>
                    <a:pt x="573483" y="260936"/>
                  </a:lnTo>
                  <a:lnTo>
                    <a:pt x="286741" y="401439"/>
                  </a:lnTo>
                  <a:lnTo>
                    <a:pt x="1" y="260936"/>
                  </a:lnTo>
                  <a:lnTo>
                    <a:pt x="1" y="0"/>
                  </a:lnTo>
                  <a:lnTo>
                    <a:pt x="286741" y="140504"/>
                  </a:lnTo>
                  <a:lnTo>
                    <a:pt x="573483" y="0"/>
                  </a:lnTo>
                  <a:close/>
                </a:path>
              </a:pathLst>
            </a:custGeom>
            <a:solidFill>
              <a:srgbClr val="2A7293"/>
            </a:solidFill>
            <a:ln w="12700" cap="flat" cmpd="sng">
              <a:solidFill>
                <a:srgbClr val="2A7293"/>
              </a:solidFill>
              <a:prstDash val="solid"/>
              <a:miter lim="800000"/>
              <a:headEnd type="none" w="sm" len="sm"/>
              <a:tailEnd type="none" w="sm" len="sm"/>
            </a:ln>
          </p:spPr>
          <p:txBody>
            <a:bodyPr spcFirstLastPara="1" wrap="square" lIns="6975" tIns="207700" rIns="6975" bIns="2077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Times New Roman"/>
                  <a:ea typeface="Times New Roman"/>
                  <a:cs typeface="Times New Roman"/>
                  <a:sym typeface="Times New Roman"/>
                </a:rPr>
                <a:t>1</a:t>
              </a:r>
              <a:endParaRPr sz="1600">
                <a:solidFill>
                  <a:schemeClr val="lt1"/>
                </a:solidFill>
                <a:latin typeface="Times New Roman"/>
                <a:ea typeface="Times New Roman"/>
                <a:cs typeface="Times New Roman"/>
                <a:sym typeface="Times New Roman"/>
              </a:endParaRPr>
            </a:p>
          </p:txBody>
        </p:sp>
        <p:sp>
          <p:nvSpPr>
            <p:cNvPr id="314" name="Google Shape;314;p2"/>
            <p:cNvSpPr/>
            <p:nvPr/>
          </p:nvSpPr>
          <p:spPr>
            <a:xfrm rot="5400000">
              <a:off x="4586337" y="-763372"/>
              <a:ext cx="372764" cy="5694560"/>
            </a:xfrm>
            <a:prstGeom prst="round2SameRect">
              <a:avLst>
                <a:gd name="adj1" fmla="val 16667"/>
                <a:gd name="adj2" fmla="val 0"/>
              </a:avLst>
            </a:prstGeom>
            <a:solidFill>
              <a:schemeClr val="lt1">
                <a:alpha val="89803"/>
              </a:schemeClr>
            </a:solidFill>
            <a:ln w="12700" cap="flat" cmpd="sng">
              <a:solidFill>
                <a:srgbClr val="2A729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1524000" y="2395418"/>
              <a:ext cx="401440" cy="573485"/>
            </a:xfrm>
            <a:custGeom>
              <a:avLst/>
              <a:gdLst/>
              <a:ahLst/>
              <a:cxnLst/>
              <a:rect l="l" t="t" r="r" b="b"/>
              <a:pathLst>
                <a:path w="573484" h="401439" extrusionOk="0">
                  <a:moveTo>
                    <a:pt x="573483" y="0"/>
                  </a:moveTo>
                  <a:lnTo>
                    <a:pt x="573483" y="260936"/>
                  </a:lnTo>
                  <a:lnTo>
                    <a:pt x="286741" y="401439"/>
                  </a:lnTo>
                  <a:lnTo>
                    <a:pt x="1" y="260936"/>
                  </a:lnTo>
                  <a:lnTo>
                    <a:pt x="1" y="0"/>
                  </a:lnTo>
                  <a:lnTo>
                    <a:pt x="286741" y="140504"/>
                  </a:lnTo>
                  <a:lnTo>
                    <a:pt x="573483" y="0"/>
                  </a:lnTo>
                  <a:close/>
                </a:path>
              </a:pathLst>
            </a:custGeom>
            <a:solidFill>
              <a:srgbClr val="2A8990"/>
            </a:solidFill>
            <a:ln w="12700" cap="flat" cmpd="sng">
              <a:solidFill>
                <a:srgbClr val="2A8990"/>
              </a:solidFill>
              <a:prstDash val="solid"/>
              <a:miter lim="800000"/>
              <a:headEnd type="none" w="sm" len="sm"/>
              <a:tailEnd type="none" w="sm" len="sm"/>
            </a:ln>
          </p:spPr>
          <p:txBody>
            <a:bodyPr spcFirstLastPara="1" wrap="square" lIns="5075" tIns="205800" rIns="5075" bIns="2057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Times New Roman"/>
                  <a:ea typeface="Times New Roman"/>
                  <a:cs typeface="Times New Roman"/>
                  <a:sym typeface="Times New Roman"/>
                </a:rPr>
                <a:t>2</a:t>
              </a:r>
              <a:endParaRPr sz="1600">
                <a:solidFill>
                  <a:schemeClr val="lt1"/>
                </a:solidFill>
                <a:latin typeface="Times New Roman"/>
                <a:ea typeface="Times New Roman"/>
                <a:cs typeface="Times New Roman"/>
                <a:sym typeface="Times New Roman"/>
              </a:endParaRPr>
            </a:p>
          </p:txBody>
        </p:sp>
        <p:sp>
          <p:nvSpPr>
            <p:cNvPr id="316" name="Google Shape;316;p2"/>
            <p:cNvSpPr/>
            <p:nvPr/>
          </p:nvSpPr>
          <p:spPr>
            <a:xfrm rot="5400000">
              <a:off x="4586337" y="-265479"/>
              <a:ext cx="372764" cy="5694560"/>
            </a:xfrm>
            <a:prstGeom prst="round2SameRect">
              <a:avLst>
                <a:gd name="adj1" fmla="val 16667"/>
                <a:gd name="adj2" fmla="val 0"/>
              </a:avLst>
            </a:prstGeom>
            <a:solidFill>
              <a:schemeClr val="lt1">
                <a:alpha val="89803"/>
              </a:schemeClr>
            </a:solidFill>
            <a:ln w="12700" cap="flat" cmpd="sng">
              <a:solidFill>
                <a:srgbClr val="2A899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524000" y="2893311"/>
              <a:ext cx="401440" cy="573485"/>
            </a:xfrm>
            <a:custGeom>
              <a:avLst/>
              <a:gdLst/>
              <a:ahLst/>
              <a:cxnLst/>
              <a:rect l="l" t="t" r="r" b="b"/>
              <a:pathLst>
                <a:path w="573484" h="401439" extrusionOk="0">
                  <a:moveTo>
                    <a:pt x="573483" y="0"/>
                  </a:moveTo>
                  <a:lnTo>
                    <a:pt x="573483" y="260936"/>
                  </a:lnTo>
                  <a:lnTo>
                    <a:pt x="286741" y="401439"/>
                  </a:lnTo>
                  <a:lnTo>
                    <a:pt x="1" y="260936"/>
                  </a:lnTo>
                  <a:lnTo>
                    <a:pt x="1" y="0"/>
                  </a:lnTo>
                  <a:lnTo>
                    <a:pt x="286741" y="140504"/>
                  </a:lnTo>
                  <a:lnTo>
                    <a:pt x="573483" y="0"/>
                  </a:lnTo>
                  <a:close/>
                </a:path>
              </a:pathLst>
            </a:custGeom>
            <a:solidFill>
              <a:srgbClr val="229BAB"/>
            </a:solidFill>
            <a:ln w="12700" cap="flat" cmpd="sng">
              <a:solidFill>
                <a:srgbClr val="229BAB"/>
              </a:solidFill>
              <a:prstDash val="solid"/>
              <a:miter lim="800000"/>
              <a:headEnd type="none" w="sm" len="sm"/>
              <a:tailEnd type="none" w="sm" len="sm"/>
            </a:ln>
          </p:spPr>
          <p:txBody>
            <a:bodyPr spcFirstLastPara="1" wrap="square" lIns="6975" tIns="207700" rIns="6975" bIns="2077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Times New Roman"/>
                  <a:ea typeface="Times New Roman"/>
                  <a:cs typeface="Times New Roman"/>
                  <a:sym typeface="Times New Roman"/>
                </a:rPr>
                <a:t>3</a:t>
              </a:r>
              <a:endParaRPr sz="1600">
                <a:solidFill>
                  <a:schemeClr val="lt1"/>
                </a:solidFill>
                <a:latin typeface="Times New Roman"/>
                <a:ea typeface="Times New Roman"/>
                <a:cs typeface="Times New Roman"/>
                <a:sym typeface="Times New Roman"/>
              </a:endParaRPr>
            </a:p>
          </p:txBody>
        </p:sp>
        <p:sp>
          <p:nvSpPr>
            <p:cNvPr id="318" name="Google Shape;318;p2"/>
            <p:cNvSpPr/>
            <p:nvPr/>
          </p:nvSpPr>
          <p:spPr>
            <a:xfrm rot="5400000">
              <a:off x="4586337" y="232414"/>
              <a:ext cx="372764" cy="5694560"/>
            </a:xfrm>
            <a:prstGeom prst="round2SameRect">
              <a:avLst>
                <a:gd name="adj1" fmla="val 16667"/>
                <a:gd name="adj2" fmla="val 0"/>
              </a:avLst>
            </a:prstGeom>
            <a:solidFill>
              <a:schemeClr val="lt1">
                <a:alpha val="89803"/>
              </a:schemeClr>
            </a:solidFill>
            <a:ln w="12700" cap="flat" cmpd="sng">
              <a:solidFill>
                <a:srgbClr val="229BA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1524000" y="3391203"/>
              <a:ext cx="401440" cy="573485"/>
            </a:xfrm>
            <a:custGeom>
              <a:avLst/>
              <a:gdLst/>
              <a:ahLst/>
              <a:cxnLst/>
              <a:rect l="l" t="t" r="r" b="b"/>
              <a:pathLst>
                <a:path w="573484" h="401439" extrusionOk="0">
                  <a:moveTo>
                    <a:pt x="573483" y="0"/>
                  </a:moveTo>
                  <a:lnTo>
                    <a:pt x="573483" y="260936"/>
                  </a:lnTo>
                  <a:lnTo>
                    <a:pt x="286741" y="401439"/>
                  </a:lnTo>
                  <a:lnTo>
                    <a:pt x="1" y="260936"/>
                  </a:lnTo>
                  <a:lnTo>
                    <a:pt x="1" y="0"/>
                  </a:lnTo>
                  <a:lnTo>
                    <a:pt x="286741" y="140504"/>
                  </a:lnTo>
                  <a:lnTo>
                    <a:pt x="573483" y="0"/>
                  </a:lnTo>
                  <a:close/>
                </a:path>
              </a:pathLst>
            </a:custGeom>
            <a:solidFill>
              <a:srgbClr val="05AA7D"/>
            </a:solidFill>
            <a:ln w="12700" cap="flat" cmpd="sng">
              <a:solidFill>
                <a:srgbClr val="05AA7D"/>
              </a:solidFill>
              <a:prstDash val="solid"/>
              <a:miter lim="800000"/>
              <a:headEnd type="none" w="sm" len="sm"/>
              <a:tailEnd type="none" w="sm" len="sm"/>
            </a:ln>
          </p:spPr>
          <p:txBody>
            <a:bodyPr spcFirstLastPara="1" wrap="square" lIns="6975" tIns="207700" rIns="6975" bIns="2077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Times New Roman"/>
                  <a:ea typeface="Times New Roman"/>
                  <a:cs typeface="Times New Roman"/>
                  <a:sym typeface="Times New Roman"/>
                </a:rPr>
                <a:t>4</a:t>
              </a:r>
              <a:endParaRPr sz="1600">
                <a:solidFill>
                  <a:schemeClr val="lt1"/>
                </a:solidFill>
                <a:latin typeface="Times New Roman"/>
                <a:ea typeface="Times New Roman"/>
                <a:cs typeface="Times New Roman"/>
                <a:sym typeface="Times New Roman"/>
              </a:endParaRPr>
            </a:p>
          </p:txBody>
        </p:sp>
        <p:sp>
          <p:nvSpPr>
            <p:cNvPr id="320" name="Google Shape;320;p2"/>
            <p:cNvSpPr/>
            <p:nvPr/>
          </p:nvSpPr>
          <p:spPr>
            <a:xfrm rot="5400000">
              <a:off x="4586337" y="730307"/>
              <a:ext cx="372764" cy="5694560"/>
            </a:xfrm>
            <a:prstGeom prst="round2SameRect">
              <a:avLst>
                <a:gd name="adj1" fmla="val 16667"/>
                <a:gd name="adj2" fmla="val 0"/>
              </a:avLst>
            </a:prstGeom>
            <a:solidFill>
              <a:schemeClr val="lt1">
                <a:alpha val="89803"/>
              </a:schemeClr>
            </a:solidFill>
            <a:ln w="12700" cap="flat" cmpd="sng">
              <a:solidFill>
                <a:srgbClr val="05AA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524000" y="3889096"/>
              <a:ext cx="401440" cy="573485"/>
            </a:xfrm>
            <a:custGeom>
              <a:avLst/>
              <a:gdLst/>
              <a:ahLst/>
              <a:cxnLst/>
              <a:rect l="l" t="t" r="r" b="b"/>
              <a:pathLst>
                <a:path w="573484" h="401439" extrusionOk="0">
                  <a:moveTo>
                    <a:pt x="573483" y="0"/>
                  </a:moveTo>
                  <a:lnTo>
                    <a:pt x="573483" y="260936"/>
                  </a:lnTo>
                  <a:lnTo>
                    <a:pt x="286741" y="401439"/>
                  </a:lnTo>
                  <a:lnTo>
                    <a:pt x="1" y="260936"/>
                  </a:lnTo>
                  <a:lnTo>
                    <a:pt x="1" y="0"/>
                  </a:lnTo>
                  <a:lnTo>
                    <a:pt x="286741" y="140504"/>
                  </a:lnTo>
                  <a:lnTo>
                    <a:pt x="573483" y="0"/>
                  </a:lnTo>
                  <a:close/>
                </a:path>
              </a:pathLst>
            </a:custGeom>
            <a:solidFill>
              <a:schemeClr val="accent2"/>
            </a:solidFill>
            <a:ln w="12700" cap="flat" cmpd="sng">
              <a:solidFill>
                <a:schemeClr val="accent2"/>
              </a:solidFill>
              <a:prstDash val="solid"/>
              <a:miter lim="800000"/>
              <a:headEnd type="none" w="sm" len="sm"/>
              <a:tailEnd type="none" w="sm" len="sm"/>
            </a:ln>
          </p:spPr>
          <p:txBody>
            <a:bodyPr spcFirstLastPara="1" wrap="square" lIns="5075" tIns="205800" rIns="5075" bIns="2057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Times New Roman"/>
                  <a:ea typeface="Times New Roman"/>
                  <a:cs typeface="Times New Roman"/>
                  <a:sym typeface="Times New Roman"/>
                </a:rPr>
                <a:t>5</a:t>
              </a:r>
              <a:endParaRPr sz="1600">
                <a:solidFill>
                  <a:schemeClr val="lt1"/>
                </a:solidFill>
                <a:latin typeface="Times New Roman"/>
                <a:ea typeface="Times New Roman"/>
                <a:cs typeface="Times New Roman"/>
                <a:sym typeface="Times New Roman"/>
              </a:endParaRPr>
            </a:p>
          </p:txBody>
        </p:sp>
        <p:sp>
          <p:nvSpPr>
            <p:cNvPr id="322" name="Google Shape;322;p2"/>
            <p:cNvSpPr/>
            <p:nvPr/>
          </p:nvSpPr>
          <p:spPr>
            <a:xfrm rot="5400000">
              <a:off x="4586337" y="1228199"/>
              <a:ext cx="372764" cy="5694560"/>
            </a:xfrm>
            <a:prstGeom prst="round2SameRect">
              <a:avLst>
                <a:gd name="adj1" fmla="val 16667"/>
                <a:gd name="adj2" fmla="val 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524000" y="4386989"/>
              <a:ext cx="401440" cy="573485"/>
            </a:xfrm>
            <a:custGeom>
              <a:avLst/>
              <a:gdLst/>
              <a:ahLst/>
              <a:cxnLst/>
              <a:rect l="l" t="t" r="r" b="b"/>
              <a:pathLst>
                <a:path w="573484" h="401439" extrusionOk="0">
                  <a:moveTo>
                    <a:pt x="573483" y="0"/>
                  </a:moveTo>
                  <a:lnTo>
                    <a:pt x="573483" y="260936"/>
                  </a:lnTo>
                  <a:lnTo>
                    <a:pt x="286741" y="401439"/>
                  </a:lnTo>
                  <a:lnTo>
                    <a:pt x="1" y="260936"/>
                  </a:lnTo>
                  <a:lnTo>
                    <a:pt x="1" y="0"/>
                  </a:lnTo>
                  <a:lnTo>
                    <a:pt x="286741" y="140504"/>
                  </a:lnTo>
                  <a:lnTo>
                    <a:pt x="573483" y="0"/>
                  </a:lnTo>
                  <a:close/>
                </a:path>
              </a:pathLst>
            </a:custGeom>
            <a:solidFill>
              <a:srgbClr val="2A7293"/>
            </a:solidFill>
            <a:ln w="12700" cap="flat" cmpd="sng">
              <a:solidFill>
                <a:srgbClr val="2A7293"/>
              </a:solidFill>
              <a:prstDash val="solid"/>
              <a:miter lim="800000"/>
              <a:headEnd type="none" w="sm" len="sm"/>
              <a:tailEnd type="none" w="sm" len="sm"/>
            </a:ln>
          </p:spPr>
          <p:txBody>
            <a:bodyPr spcFirstLastPara="1" wrap="square" lIns="6975" tIns="207700" rIns="6975" bIns="2077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Times New Roman"/>
                  <a:ea typeface="Times New Roman"/>
                  <a:cs typeface="Times New Roman"/>
                  <a:sym typeface="Times New Roman"/>
                </a:rPr>
                <a:t>6</a:t>
              </a:r>
              <a:endParaRPr sz="1600">
                <a:solidFill>
                  <a:schemeClr val="lt1"/>
                </a:solidFill>
                <a:latin typeface="Times New Roman"/>
                <a:ea typeface="Times New Roman"/>
                <a:cs typeface="Times New Roman"/>
                <a:sym typeface="Times New Roman"/>
              </a:endParaRPr>
            </a:p>
          </p:txBody>
        </p:sp>
        <p:sp>
          <p:nvSpPr>
            <p:cNvPr id="324" name="Google Shape;324;p2"/>
            <p:cNvSpPr/>
            <p:nvPr/>
          </p:nvSpPr>
          <p:spPr>
            <a:xfrm rot="5400000">
              <a:off x="4586337" y="1726091"/>
              <a:ext cx="372764" cy="5694560"/>
            </a:xfrm>
            <a:prstGeom prst="round2SameRect">
              <a:avLst>
                <a:gd name="adj1" fmla="val 16667"/>
                <a:gd name="adj2" fmla="val 0"/>
              </a:avLst>
            </a:prstGeom>
            <a:solidFill>
              <a:schemeClr val="lt1">
                <a:alpha val="89803"/>
              </a:schemeClr>
            </a:solidFill>
            <a:ln w="12700" cap="flat" cmpd="sng">
              <a:solidFill>
                <a:srgbClr val="2A729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524000" y="4884882"/>
              <a:ext cx="401440" cy="573485"/>
            </a:xfrm>
            <a:custGeom>
              <a:avLst/>
              <a:gdLst/>
              <a:ahLst/>
              <a:cxnLst/>
              <a:rect l="l" t="t" r="r" b="b"/>
              <a:pathLst>
                <a:path w="573484" h="401439" extrusionOk="0">
                  <a:moveTo>
                    <a:pt x="573483" y="0"/>
                  </a:moveTo>
                  <a:lnTo>
                    <a:pt x="573483" y="260936"/>
                  </a:lnTo>
                  <a:lnTo>
                    <a:pt x="286741" y="401439"/>
                  </a:lnTo>
                  <a:lnTo>
                    <a:pt x="1" y="260936"/>
                  </a:lnTo>
                  <a:lnTo>
                    <a:pt x="1" y="0"/>
                  </a:lnTo>
                  <a:lnTo>
                    <a:pt x="286741" y="140504"/>
                  </a:lnTo>
                  <a:lnTo>
                    <a:pt x="573483" y="0"/>
                  </a:lnTo>
                  <a:close/>
                </a:path>
              </a:pathLst>
            </a:custGeom>
            <a:solidFill>
              <a:srgbClr val="2A8990"/>
            </a:solidFill>
            <a:ln w="12700" cap="flat" cmpd="sng">
              <a:solidFill>
                <a:srgbClr val="2A8990"/>
              </a:solidFill>
              <a:prstDash val="solid"/>
              <a:miter lim="800000"/>
              <a:headEnd type="none" w="sm" len="sm"/>
              <a:tailEnd type="none" w="sm" len="sm"/>
            </a:ln>
          </p:spPr>
          <p:txBody>
            <a:bodyPr spcFirstLastPara="1" wrap="square" lIns="6975" tIns="207700" rIns="6975" bIns="2077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Times New Roman"/>
                  <a:ea typeface="Times New Roman"/>
                  <a:cs typeface="Times New Roman"/>
                  <a:sym typeface="Times New Roman"/>
                </a:rPr>
                <a:t>7</a:t>
              </a:r>
              <a:endParaRPr sz="1600">
                <a:solidFill>
                  <a:schemeClr val="lt1"/>
                </a:solidFill>
                <a:latin typeface="Times New Roman"/>
                <a:ea typeface="Times New Roman"/>
                <a:cs typeface="Times New Roman"/>
                <a:sym typeface="Times New Roman"/>
              </a:endParaRPr>
            </a:p>
          </p:txBody>
        </p:sp>
        <p:sp>
          <p:nvSpPr>
            <p:cNvPr id="326" name="Google Shape;326;p2"/>
            <p:cNvSpPr/>
            <p:nvPr/>
          </p:nvSpPr>
          <p:spPr>
            <a:xfrm rot="5400000">
              <a:off x="4586337" y="2223984"/>
              <a:ext cx="372764" cy="5694560"/>
            </a:xfrm>
            <a:prstGeom prst="round2SameRect">
              <a:avLst>
                <a:gd name="adj1" fmla="val 16667"/>
                <a:gd name="adj2" fmla="val 0"/>
              </a:avLst>
            </a:prstGeom>
            <a:solidFill>
              <a:schemeClr val="lt1">
                <a:alpha val="89803"/>
              </a:schemeClr>
            </a:solidFill>
            <a:ln w="12700" cap="flat" cmpd="sng">
              <a:solidFill>
                <a:srgbClr val="2A899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2"/>
          <p:cNvSpPr/>
          <p:nvPr/>
        </p:nvSpPr>
        <p:spPr>
          <a:xfrm>
            <a:off x="2546641" y="1425556"/>
            <a:ext cx="14157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Introductions</a:t>
            </a:r>
            <a:endParaRPr/>
          </a:p>
        </p:txBody>
      </p:sp>
      <p:sp>
        <p:nvSpPr>
          <p:cNvPr id="328" name="Google Shape;328;p2"/>
          <p:cNvSpPr/>
          <p:nvPr/>
        </p:nvSpPr>
        <p:spPr>
          <a:xfrm>
            <a:off x="2546641" y="2007143"/>
            <a:ext cx="32496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Syllabus / Blackboard Overview </a:t>
            </a:r>
            <a:endParaRPr/>
          </a:p>
        </p:txBody>
      </p:sp>
      <p:sp>
        <p:nvSpPr>
          <p:cNvPr id="329" name="Google Shape;329;p2"/>
          <p:cNvSpPr/>
          <p:nvPr/>
        </p:nvSpPr>
        <p:spPr>
          <a:xfrm>
            <a:off x="2546641" y="2606774"/>
            <a:ext cx="30784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Initial Tech Portfolio Website   </a:t>
            </a:r>
            <a:endParaRPr/>
          </a:p>
        </p:txBody>
      </p:sp>
      <p:sp>
        <p:nvSpPr>
          <p:cNvPr id="330" name="Google Shape;330;p2"/>
          <p:cNvSpPr/>
          <p:nvPr/>
        </p:nvSpPr>
        <p:spPr>
          <a:xfrm>
            <a:off x="2546641" y="3135928"/>
            <a:ext cx="13773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Assignments</a:t>
            </a:r>
            <a:endParaRPr/>
          </a:p>
        </p:txBody>
      </p:sp>
      <p:sp>
        <p:nvSpPr>
          <p:cNvPr id="331" name="Google Shape;331;p2"/>
          <p:cNvSpPr/>
          <p:nvPr/>
        </p:nvSpPr>
        <p:spPr>
          <a:xfrm>
            <a:off x="2546641" y="3743469"/>
            <a:ext cx="9778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TPACK </a:t>
            </a:r>
            <a:endParaRPr/>
          </a:p>
        </p:txBody>
      </p:sp>
      <p:sp>
        <p:nvSpPr>
          <p:cNvPr id="332" name="Google Shape;332;p2"/>
          <p:cNvSpPr/>
          <p:nvPr/>
        </p:nvSpPr>
        <p:spPr>
          <a:xfrm>
            <a:off x="2546641" y="4292982"/>
            <a:ext cx="22332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Technology station #1</a:t>
            </a:r>
            <a:endParaRPr/>
          </a:p>
        </p:txBody>
      </p:sp>
      <p:sp>
        <p:nvSpPr>
          <p:cNvPr id="333" name="Google Shape;333;p2"/>
          <p:cNvSpPr/>
          <p:nvPr/>
        </p:nvSpPr>
        <p:spPr>
          <a:xfrm>
            <a:off x="2462458" y="4915075"/>
            <a:ext cx="27782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Technology Design Case #1</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98"/>
        <p:cNvGrpSpPr/>
        <p:nvPr/>
      </p:nvGrpSpPr>
      <p:grpSpPr>
        <a:xfrm>
          <a:off x="0" y="0"/>
          <a:ext cx="0" cy="0"/>
          <a:chOff x="0" y="0"/>
          <a:chExt cx="0" cy="0"/>
        </a:xfrm>
      </p:grpSpPr>
      <p:sp>
        <p:nvSpPr>
          <p:cNvPr id="499" name="Google Shape;499;p20"/>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Draft Technology Integration Portfolio </a:t>
            </a:r>
            <a:r>
              <a:rPr lang="en-US" sz="2800">
                <a:solidFill>
                  <a:srgbClr val="FF0000"/>
                </a:solidFill>
                <a:latin typeface="Times New Roman"/>
                <a:ea typeface="Times New Roman"/>
                <a:cs typeface="Times New Roman"/>
                <a:sym typeface="Times New Roman"/>
              </a:rPr>
              <a:t>Submission</a:t>
            </a:r>
            <a:endParaRPr sz="2800">
              <a:solidFill>
                <a:srgbClr val="FF0000"/>
              </a:solidFill>
              <a:latin typeface="Times New Roman"/>
              <a:ea typeface="Times New Roman"/>
              <a:cs typeface="Times New Roman"/>
              <a:sym typeface="Times New Roman"/>
            </a:endParaRPr>
          </a:p>
        </p:txBody>
      </p:sp>
      <p:sp>
        <p:nvSpPr>
          <p:cNvPr id="500" name="Google Shape;500;p20"/>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20</a:t>
            </a:fld>
            <a:endParaRPr>
              <a:latin typeface="Times New Roman"/>
              <a:ea typeface="Times New Roman"/>
              <a:cs typeface="Times New Roman"/>
              <a:sym typeface="Times New Roman"/>
            </a:endParaRPr>
          </a:p>
        </p:txBody>
      </p:sp>
      <p:sp>
        <p:nvSpPr>
          <p:cNvPr id="501" name="Google Shape;501;p20"/>
          <p:cNvSpPr txBox="1"/>
          <p:nvPr/>
        </p:nvSpPr>
        <p:spPr>
          <a:xfrm>
            <a:off x="503039" y="1280161"/>
            <a:ext cx="8137922" cy="4960303"/>
          </a:xfrm>
          <a:prstGeom prst="rect">
            <a:avLst/>
          </a:prstGeom>
          <a:noFill/>
          <a:ln>
            <a:noFill/>
          </a:ln>
        </p:spPr>
        <p:txBody>
          <a:bodyPr spcFirstLastPara="1" wrap="square" lIns="91425" tIns="45700" rIns="91425" bIns="45700" anchor="t" anchorCtr="0">
            <a:noAutofit/>
          </a:bodyPr>
          <a:lstStyle/>
          <a:p>
            <a:pPr marL="171442" marR="0" lvl="0" indent="-184142" algn="l" rtl="0">
              <a:lnSpc>
                <a:spcPct val="150000"/>
              </a:lnSpc>
              <a:spcBef>
                <a:spcPts val="0"/>
              </a:spcBef>
              <a:spcAft>
                <a:spcPts val="0"/>
              </a:spcAft>
              <a:buClr>
                <a:schemeClr val="dk1"/>
              </a:buClr>
              <a:buSzPts val="2000"/>
              <a:buFont typeface="Arial"/>
              <a:buChar char="•"/>
            </a:pPr>
            <a:r>
              <a:rPr lang="en-US" sz="2000" dirty="0">
                <a:solidFill>
                  <a:schemeClr val="dk1"/>
                </a:solidFill>
                <a:latin typeface="Times New Roman"/>
                <a:ea typeface="Times New Roman"/>
                <a:cs typeface="Times New Roman"/>
                <a:sym typeface="Times New Roman"/>
              </a:rPr>
              <a:t>Copy the link of your portfolio website.</a:t>
            </a:r>
            <a:endParaRPr sz="1600" dirty="0"/>
          </a:p>
          <a:p>
            <a:pPr marL="0" marR="0" lvl="0" indent="0" algn="l" rtl="0">
              <a:lnSpc>
                <a:spcPct val="150000"/>
              </a:lnSpc>
              <a:spcBef>
                <a:spcPts val="750"/>
              </a:spcBef>
              <a:spcAft>
                <a:spcPts val="0"/>
              </a:spcAft>
              <a:buClr>
                <a:schemeClr val="dk1"/>
              </a:buClr>
              <a:buSzPts val="1800"/>
              <a:buFont typeface="Arial"/>
              <a:buNone/>
            </a:pPr>
            <a:r>
              <a:rPr lang="en-US" sz="2000" dirty="0">
                <a:solidFill>
                  <a:schemeClr val="dk1"/>
                </a:solidFill>
                <a:latin typeface="Times New Roman"/>
                <a:ea typeface="Times New Roman"/>
                <a:cs typeface="Times New Roman"/>
                <a:sym typeface="Times New Roman"/>
              </a:rPr>
              <a:t>1. Paste the link of your portfolio to </a:t>
            </a:r>
            <a:r>
              <a:rPr lang="en-US" sz="2000" b="1" dirty="0">
                <a:solidFill>
                  <a:srgbClr val="0000FF"/>
                </a:solidFill>
                <a:latin typeface="Times New Roman"/>
                <a:ea typeface="Times New Roman"/>
                <a:cs typeface="Times New Roman"/>
                <a:sym typeface="Times New Roman"/>
              </a:rPr>
              <a:t>Assignment Dropbox – Unit 1</a:t>
            </a:r>
            <a:r>
              <a:rPr lang="en-US" sz="2000" dirty="0">
                <a:solidFill>
                  <a:schemeClr val="dk1"/>
                </a:solidFill>
                <a:latin typeface="Times New Roman"/>
                <a:ea typeface="Times New Roman"/>
                <a:cs typeface="Times New Roman"/>
                <a:sym typeface="Times New Roman"/>
              </a:rPr>
              <a:t>.</a:t>
            </a:r>
            <a:endParaRPr sz="1600" dirty="0"/>
          </a:p>
          <a:p>
            <a:pPr marL="514325" marR="0" lvl="1" indent="-184142" algn="l" rtl="0">
              <a:lnSpc>
                <a:spcPct val="150000"/>
              </a:lnSpc>
              <a:spcBef>
                <a:spcPts val="375"/>
              </a:spcBef>
              <a:spcAft>
                <a:spcPts val="0"/>
              </a:spcAft>
              <a:buClr>
                <a:schemeClr val="dk1"/>
              </a:buClr>
              <a:buSzPts val="2000"/>
              <a:buFont typeface="Arial"/>
              <a:buChar char="•"/>
            </a:pPr>
            <a:r>
              <a:rPr lang="en-US" sz="2000" b="0" i="0" u="sng" strike="noStrike" cap="none" dirty="0">
                <a:solidFill>
                  <a:schemeClr val="dk1"/>
                </a:solidFill>
                <a:latin typeface="Times New Roman"/>
                <a:ea typeface="Times New Roman"/>
                <a:cs typeface="Times New Roman"/>
                <a:sym typeface="Times New Roman"/>
              </a:rPr>
              <a:t>This is where we c</a:t>
            </a:r>
            <a:r>
              <a:rPr lang="en-US" sz="2000" u="sng" dirty="0">
                <a:solidFill>
                  <a:schemeClr val="dk1"/>
                </a:solidFill>
                <a:latin typeface="Times New Roman"/>
                <a:ea typeface="Times New Roman"/>
                <a:cs typeface="Times New Roman"/>
                <a:sym typeface="Times New Roman"/>
              </a:rPr>
              <a:t>an</a:t>
            </a:r>
            <a:r>
              <a:rPr lang="en-US" sz="2000" b="0" i="0" u="sng" strike="noStrike" cap="none" dirty="0">
                <a:solidFill>
                  <a:schemeClr val="dk1"/>
                </a:solidFill>
                <a:latin typeface="Times New Roman"/>
                <a:ea typeface="Times New Roman"/>
                <a:cs typeface="Times New Roman"/>
                <a:sym typeface="Times New Roman"/>
              </a:rPr>
              <a:t> grade your site and give you comments.</a:t>
            </a:r>
            <a:endParaRPr sz="1600" dirty="0"/>
          </a:p>
          <a:p>
            <a:pPr marL="0" marR="0" lvl="0" indent="0" algn="l" rtl="0">
              <a:lnSpc>
                <a:spcPct val="150000"/>
              </a:lnSpc>
              <a:spcBef>
                <a:spcPts val="750"/>
              </a:spcBef>
              <a:spcAft>
                <a:spcPts val="0"/>
              </a:spcAft>
              <a:buClr>
                <a:schemeClr val="dk1"/>
              </a:buClr>
              <a:buSzPts val="1800"/>
              <a:buFont typeface="Arial"/>
              <a:buNone/>
            </a:pPr>
            <a:r>
              <a:rPr lang="en-US" sz="2000" dirty="0">
                <a:solidFill>
                  <a:schemeClr val="dk1"/>
                </a:solidFill>
                <a:latin typeface="Times New Roman"/>
                <a:ea typeface="Times New Roman"/>
                <a:cs typeface="Times New Roman"/>
                <a:sym typeface="Times New Roman"/>
              </a:rPr>
              <a:t>2. Paste the link to the </a:t>
            </a:r>
            <a:r>
              <a:rPr lang="en-US" sz="2000" b="1" dirty="0">
                <a:solidFill>
                  <a:srgbClr val="0000FF"/>
                </a:solidFill>
                <a:latin typeface="Times New Roman"/>
                <a:cs typeface="Times New Roman"/>
                <a:sym typeface="Times New Roman"/>
              </a:rPr>
              <a:t>Discussion board – Draft technology integration portfolio Google site.</a:t>
            </a:r>
            <a:endParaRPr sz="2000" b="1" dirty="0">
              <a:solidFill>
                <a:srgbClr val="0000FF"/>
              </a:solidFill>
              <a:latin typeface="Times New Roman"/>
              <a:cs typeface="Times New Roman"/>
            </a:endParaRPr>
          </a:p>
          <a:p>
            <a:pPr marL="514325" marR="0" lvl="1" indent="-184142" algn="l" rtl="0">
              <a:lnSpc>
                <a:spcPct val="150000"/>
              </a:lnSpc>
              <a:spcBef>
                <a:spcPts val="375"/>
              </a:spcBef>
              <a:spcAft>
                <a:spcPts val="0"/>
              </a:spcAft>
              <a:buClr>
                <a:schemeClr val="dk1"/>
              </a:buClr>
              <a:buSzPts val="2000"/>
              <a:buFont typeface="Arial"/>
              <a:buChar char="•"/>
            </a:pPr>
            <a:r>
              <a:rPr lang="en-US" sz="2000" b="0" i="0" u="sng" strike="noStrike" cap="none" dirty="0">
                <a:solidFill>
                  <a:schemeClr val="dk1"/>
                </a:solidFill>
                <a:latin typeface="Times New Roman"/>
                <a:ea typeface="Times New Roman"/>
                <a:cs typeface="Times New Roman"/>
                <a:sym typeface="Times New Roman"/>
              </a:rPr>
              <a:t>This is where your peers can view your site and where you c</a:t>
            </a:r>
            <a:r>
              <a:rPr lang="en-US" sz="2000" u="sng" dirty="0">
                <a:solidFill>
                  <a:schemeClr val="dk1"/>
                </a:solidFill>
                <a:latin typeface="Times New Roman"/>
                <a:ea typeface="Times New Roman"/>
                <a:cs typeface="Times New Roman"/>
                <a:sym typeface="Times New Roman"/>
              </a:rPr>
              <a:t>an</a:t>
            </a:r>
            <a:r>
              <a:rPr lang="en-US" sz="2000" b="0" i="0" u="sng" strike="noStrike" cap="none" dirty="0">
                <a:solidFill>
                  <a:schemeClr val="dk1"/>
                </a:solidFill>
                <a:latin typeface="Times New Roman"/>
                <a:ea typeface="Times New Roman"/>
                <a:cs typeface="Times New Roman"/>
                <a:sym typeface="Times New Roman"/>
              </a:rPr>
              <a:t> learn from others. ☺</a:t>
            </a:r>
            <a:endParaRPr sz="1600" dirty="0"/>
          </a:p>
          <a:p>
            <a:pPr marL="514325" marR="0" lvl="1" indent="-184142" algn="l" rtl="0">
              <a:lnSpc>
                <a:spcPct val="150000"/>
              </a:lnSpc>
              <a:spcBef>
                <a:spcPts val="375"/>
              </a:spcBef>
              <a:spcAft>
                <a:spcPts val="0"/>
              </a:spcAft>
              <a:buClr>
                <a:schemeClr val="dk1"/>
              </a:buClr>
              <a:buSzPts val="2000"/>
              <a:buFont typeface="Arial"/>
              <a:buChar char="•"/>
            </a:pPr>
            <a:r>
              <a:rPr lang="en-US" sz="2000" b="0" i="0" u="sng" strike="noStrike" cap="none" dirty="0">
                <a:solidFill>
                  <a:schemeClr val="dk1"/>
                </a:solidFill>
                <a:latin typeface="Times New Roman"/>
                <a:ea typeface="Times New Roman"/>
                <a:cs typeface="Times New Roman"/>
                <a:sym typeface="Times New Roman"/>
              </a:rPr>
              <a:t>Write down at least one takeaway after reviewing your peers’ websites.</a:t>
            </a:r>
            <a:endParaRPr sz="2000" b="0" i="0" u="sng" strike="noStrike" cap="none" dirty="0">
              <a:solidFill>
                <a:schemeClr val="dk1"/>
              </a:solidFill>
              <a:latin typeface="Times New Roman"/>
              <a:ea typeface="Times New Roman"/>
              <a:cs typeface="Times New Roman"/>
              <a:sym typeface="Times New Roman"/>
            </a:endParaRPr>
          </a:p>
        </p:txBody>
      </p:sp>
      <p:sp>
        <p:nvSpPr>
          <p:cNvPr id="502" name="Google Shape;502;p20"/>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1"/>
          <p:cNvSpPr txBox="1">
            <a:spLocks noGrp="1"/>
          </p:cNvSpPr>
          <p:nvPr>
            <p:ph type="title"/>
          </p:nvPr>
        </p:nvSpPr>
        <p:spPr>
          <a:xfrm>
            <a:off x="518680" y="2959476"/>
            <a:ext cx="4053320" cy="6567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en-US" sz="2400">
                <a:latin typeface="Times New Roman"/>
                <a:ea typeface="Times New Roman"/>
                <a:cs typeface="Times New Roman"/>
                <a:sym typeface="Times New Roman"/>
              </a:rPr>
              <a:t>TPACK Model Review</a:t>
            </a:r>
            <a:endParaRPr sz="2400" b="0">
              <a:latin typeface="Times New Roman"/>
              <a:ea typeface="Times New Roman"/>
              <a:cs typeface="Times New Roman"/>
              <a:sym typeface="Times New Roman"/>
            </a:endParaRPr>
          </a:p>
        </p:txBody>
      </p:sp>
      <p:sp>
        <p:nvSpPr>
          <p:cNvPr id="508" name="Google Shape;508;p21"/>
          <p:cNvSpPr/>
          <p:nvPr/>
        </p:nvSpPr>
        <p:spPr>
          <a:xfrm>
            <a:off x="7505700" y="4934169"/>
            <a:ext cx="1104900" cy="1203106"/>
          </a:xfrm>
          <a:prstGeom prst="rect">
            <a:avLst/>
          </a:prstGeom>
        </p:spPr>
        <p:txBody>
          <a:bodyPr>
            <a:prstTxWarp prst="textPlain">
              <a:avLst/>
            </a:prstTxWarp>
          </a:bodyPr>
          <a:lstStyle/>
          <a:p>
            <a:pPr lvl="0" algn="l"/>
            <a:r>
              <a:rPr b="0" i="0">
                <a:ln w="22225" cap="flat" cmpd="sng">
                  <a:solidFill>
                    <a:srgbClr val="3F4749"/>
                  </a:solidFill>
                  <a:prstDash val="solid"/>
                  <a:round/>
                  <a:headEnd type="none" w="sm" len="sm"/>
                  <a:tailEnd type="none" w="sm" len="sm"/>
                </a:ln>
                <a:solidFill>
                  <a:srgbClr val="7FEFD2"/>
                </a:solidFill>
                <a:latin typeface="Times New Roman"/>
              </a:rPr>
              <a:t>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12"/>
        <p:cNvGrpSpPr/>
        <p:nvPr/>
      </p:nvGrpSpPr>
      <p:grpSpPr>
        <a:xfrm>
          <a:off x="0" y="0"/>
          <a:ext cx="0" cy="0"/>
          <a:chOff x="0" y="0"/>
          <a:chExt cx="0" cy="0"/>
        </a:xfrm>
      </p:grpSpPr>
      <p:sp>
        <p:nvSpPr>
          <p:cNvPr id="513" name="Google Shape;513;p22"/>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u="sng">
                <a:solidFill>
                  <a:schemeClr val="hlink"/>
                </a:solidFill>
                <a:latin typeface="Times New Roman"/>
                <a:ea typeface="Times New Roman"/>
                <a:cs typeface="Times New Roman"/>
                <a:sym typeface="Times New Roman"/>
                <a:hlinkClick r:id="rId3"/>
              </a:rPr>
              <a:t>TPACK Model</a:t>
            </a:r>
            <a:endParaRPr sz="2800">
              <a:solidFill>
                <a:srgbClr val="FF0000"/>
              </a:solidFill>
              <a:latin typeface="Times New Roman"/>
              <a:ea typeface="Times New Roman"/>
              <a:cs typeface="Times New Roman"/>
              <a:sym typeface="Times New Roman"/>
            </a:endParaRPr>
          </a:p>
        </p:txBody>
      </p:sp>
      <p:sp>
        <p:nvSpPr>
          <p:cNvPr id="514" name="Google Shape;514;p22"/>
          <p:cNvSpPr txBox="1">
            <a:spLocks noGrp="1"/>
          </p:cNvSpPr>
          <p:nvPr>
            <p:ph type="ftr" idx="11"/>
          </p:nvPr>
        </p:nvSpPr>
        <p:spPr>
          <a:xfrm>
            <a:off x="186799" y="6476213"/>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
        <p:nvSpPr>
          <p:cNvPr id="515" name="Google Shape;515;p22"/>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22</a:t>
            </a:fld>
            <a:endParaRPr>
              <a:latin typeface="Times New Roman"/>
              <a:ea typeface="Times New Roman"/>
              <a:cs typeface="Times New Roman"/>
              <a:sym typeface="Times New Roman"/>
            </a:endParaRPr>
          </a:p>
        </p:txBody>
      </p:sp>
      <p:sp>
        <p:nvSpPr>
          <p:cNvPr id="516" name="Google Shape;516;p22"/>
          <p:cNvSpPr txBox="1"/>
          <p:nvPr/>
        </p:nvSpPr>
        <p:spPr>
          <a:xfrm>
            <a:off x="768096" y="2420874"/>
            <a:ext cx="7607808" cy="301752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pic>
        <p:nvPicPr>
          <p:cNvPr id="517" name="Google Shape;517;p22"/>
          <p:cNvPicPr preferRelativeResize="0"/>
          <p:nvPr/>
        </p:nvPicPr>
        <p:blipFill rotWithShape="1">
          <a:blip r:embed="rId4">
            <a:alphaModFix/>
          </a:blip>
          <a:srcRect/>
          <a:stretch/>
        </p:blipFill>
        <p:spPr>
          <a:xfrm>
            <a:off x="2657742" y="1279864"/>
            <a:ext cx="5622305" cy="5329008"/>
          </a:xfrm>
          <a:prstGeom prst="rect">
            <a:avLst/>
          </a:prstGeom>
          <a:noFill/>
          <a:ln>
            <a:noFill/>
          </a:ln>
        </p:spPr>
      </p:pic>
      <p:sp>
        <p:nvSpPr>
          <p:cNvPr id="518" name="Google Shape;518;p22"/>
          <p:cNvSpPr/>
          <p:nvPr/>
        </p:nvSpPr>
        <p:spPr>
          <a:xfrm>
            <a:off x="0" y="1157680"/>
            <a:ext cx="26815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33333"/>
                </a:solidFill>
                <a:latin typeface="Times New Roman"/>
                <a:ea typeface="Times New Roman"/>
                <a:cs typeface="Times New Roman"/>
                <a:sym typeface="Times New Roman"/>
              </a:rPr>
              <a:t>Image based on </a:t>
            </a:r>
            <a:endParaRPr/>
          </a:p>
          <a:p>
            <a:pPr marL="0" marR="0" lvl="0" indent="0" algn="l" rtl="0">
              <a:spcBef>
                <a:spcPts val="0"/>
              </a:spcBef>
              <a:spcAft>
                <a:spcPts val="0"/>
              </a:spcAft>
              <a:buNone/>
            </a:pPr>
            <a:r>
              <a:rPr lang="en-US" sz="1800">
                <a:solidFill>
                  <a:srgbClr val="333333"/>
                </a:solidFill>
                <a:latin typeface="Times New Roman"/>
                <a:ea typeface="Times New Roman"/>
                <a:cs typeface="Times New Roman"/>
                <a:sym typeface="Times New Roman"/>
              </a:rPr>
              <a:t>the </a:t>
            </a:r>
            <a:r>
              <a:rPr lang="en-US" sz="1800" u="sng">
                <a:solidFill>
                  <a:srgbClr val="D3721F"/>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original on TPACK.org</a:t>
            </a:r>
            <a:endParaRPr sz="1800">
              <a:solidFill>
                <a:schemeClr val="dk1"/>
              </a:solidFill>
              <a:latin typeface="Times New Roman"/>
              <a:ea typeface="Times New Roman"/>
              <a:cs typeface="Times New Roman"/>
              <a:sym typeface="Times New Roman"/>
            </a:endParaRPr>
          </a:p>
        </p:txBody>
      </p:sp>
      <p:sp>
        <p:nvSpPr>
          <p:cNvPr id="519" name="Google Shape;519;p22"/>
          <p:cNvSpPr/>
          <p:nvPr/>
        </p:nvSpPr>
        <p:spPr>
          <a:xfrm>
            <a:off x="-1" y="2420874"/>
            <a:ext cx="2561886" cy="24006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FF0000"/>
                </a:solidFill>
                <a:latin typeface="Times New Roman"/>
                <a:ea typeface="Times New Roman"/>
                <a:cs typeface="Times New Roman"/>
                <a:sym typeface="Times New Roman"/>
              </a:rPr>
              <a:t>A relationship between technology, content, and pedagogy, and the purposeful blending of them is key.</a:t>
            </a:r>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10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23"/>
        <p:cNvGrpSpPr/>
        <p:nvPr/>
      </p:nvGrpSpPr>
      <p:grpSpPr>
        <a:xfrm>
          <a:off x="0" y="0"/>
          <a:ext cx="0" cy="0"/>
          <a:chOff x="0" y="0"/>
          <a:chExt cx="0" cy="0"/>
        </a:xfrm>
      </p:grpSpPr>
      <p:sp>
        <p:nvSpPr>
          <p:cNvPr id="524" name="Google Shape;524;p23"/>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TPACK – Steps to Take</a:t>
            </a:r>
            <a:endParaRPr sz="2800">
              <a:solidFill>
                <a:srgbClr val="FF0000"/>
              </a:solidFill>
              <a:latin typeface="Times New Roman"/>
              <a:ea typeface="Times New Roman"/>
              <a:cs typeface="Times New Roman"/>
              <a:sym typeface="Times New Roman"/>
            </a:endParaRPr>
          </a:p>
        </p:txBody>
      </p:sp>
      <p:sp>
        <p:nvSpPr>
          <p:cNvPr id="525" name="Google Shape;525;p23"/>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23</a:t>
            </a:fld>
            <a:endParaRPr>
              <a:latin typeface="Times New Roman"/>
              <a:ea typeface="Times New Roman"/>
              <a:cs typeface="Times New Roman"/>
              <a:sym typeface="Times New Roman"/>
            </a:endParaRPr>
          </a:p>
        </p:txBody>
      </p:sp>
      <p:sp>
        <p:nvSpPr>
          <p:cNvPr id="526" name="Google Shape;526;p23"/>
          <p:cNvSpPr txBox="1"/>
          <p:nvPr/>
        </p:nvSpPr>
        <p:spPr>
          <a:xfrm>
            <a:off x="502444" y="1280161"/>
            <a:ext cx="8137922" cy="4708843"/>
          </a:xfrm>
          <a:prstGeom prst="rect">
            <a:avLst/>
          </a:prstGeom>
          <a:noFill/>
          <a:ln>
            <a:noFill/>
          </a:ln>
        </p:spPr>
        <p:txBody>
          <a:bodyPr spcFirstLastPara="1" wrap="square" lIns="91425" tIns="45700" rIns="91425" bIns="45700" anchor="t" anchorCtr="0">
            <a:noAutofit/>
          </a:bodyPr>
          <a:lstStyle/>
          <a:p>
            <a:pPr marL="171442" marR="0" lvl="0" indent="-171442" algn="l" rtl="0">
              <a:lnSpc>
                <a:spcPct val="90000"/>
              </a:lnSpc>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Context</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Who are your learners?  </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What are their learning needs and preferences?  </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What knowledge of tech do they have?</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What tech is available to you?</a:t>
            </a:r>
            <a:endParaRPr/>
          </a:p>
          <a:p>
            <a:pPr marL="171442" marR="0" lvl="0" indent="-171442" algn="l" rtl="0">
              <a:lnSpc>
                <a:spcPct val="90000"/>
              </a:lnSpc>
              <a:spcBef>
                <a:spcPts val="75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Content</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What are you teaching?  </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What should students be able to do at the end of a lesson?</a:t>
            </a:r>
            <a:endParaRPr/>
          </a:p>
          <a:p>
            <a:pPr marL="171442" marR="0" lvl="0" indent="-171442" algn="l" rtl="0">
              <a:lnSpc>
                <a:spcPct val="90000"/>
              </a:lnSpc>
              <a:spcBef>
                <a:spcPts val="75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Pedagogy</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What instructional strategies will you use?</a:t>
            </a:r>
            <a:endParaRPr/>
          </a:p>
          <a:p>
            <a:pPr marL="171442" marR="0" lvl="0" indent="-171442" algn="l" rtl="0">
              <a:lnSpc>
                <a:spcPct val="90000"/>
              </a:lnSpc>
              <a:spcBef>
                <a:spcPts val="75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Technology</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What technology will help your students achieve the instructional goals of the lesson?</a:t>
            </a:r>
            <a:endParaRPr/>
          </a:p>
        </p:txBody>
      </p:sp>
      <p:sp>
        <p:nvSpPr>
          <p:cNvPr id="527" name="Google Shape;527;p23"/>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xEl>
                                              <p:pRg st="0" end="0"/>
                                            </p:txEl>
                                          </p:spTgt>
                                        </p:tgtEl>
                                        <p:attrNameLst>
                                          <p:attrName>style.visibility</p:attrName>
                                        </p:attrNameLst>
                                      </p:cBhvr>
                                      <p:to>
                                        <p:strVal val="visible"/>
                                      </p:to>
                                    </p:set>
                                    <p:animEffect transition="in" filter="fade">
                                      <p:cBhvr>
                                        <p:cTn id="7" dur="1000"/>
                                        <p:tgtEl>
                                          <p:spTgt spid="5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
                                            <p:txEl>
                                              <p:pRg st="1" end="1"/>
                                            </p:txEl>
                                          </p:spTgt>
                                        </p:tgtEl>
                                        <p:attrNameLst>
                                          <p:attrName>style.visibility</p:attrName>
                                        </p:attrNameLst>
                                      </p:cBhvr>
                                      <p:to>
                                        <p:strVal val="visible"/>
                                      </p:to>
                                    </p:set>
                                    <p:animEffect transition="in" filter="fade">
                                      <p:cBhvr>
                                        <p:cTn id="12" dur="1000"/>
                                        <p:tgtEl>
                                          <p:spTgt spid="5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6">
                                            <p:txEl>
                                              <p:pRg st="2" end="2"/>
                                            </p:txEl>
                                          </p:spTgt>
                                        </p:tgtEl>
                                        <p:attrNameLst>
                                          <p:attrName>style.visibility</p:attrName>
                                        </p:attrNameLst>
                                      </p:cBhvr>
                                      <p:to>
                                        <p:strVal val="visible"/>
                                      </p:to>
                                    </p:set>
                                    <p:animEffect transition="in" filter="fade">
                                      <p:cBhvr>
                                        <p:cTn id="17" dur="1000"/>
                                        <p:tgtEl>
                                          <p:spTgt spid="5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6">
                                            <p:txEl>
                                              <p:pRg st="3" end="3"/>
                                            </p:txEl>
                                          </p:spTgt>
                                        </p:tgtEl>
                                        <p:attrNameLst>
                                          <p:attrName>style.visibility</p:attrName>
                                        </p:attrNameLst>
                                      </p:cBhvr>
                                      <p:to>
                                        <p:strVal val="visible"/>
                                      </p:to>
                                    </p:set>
                                    <p:animEffect transition="in" filter="fade">
                                      <p:cBhvr>
                                        <p:cTn id="22" dur="1000"/>
                                        <p:tgtEl>
                                          <p:spTgt spid="5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6">
                                            <p:txEl>
                                              <p:pRg st="4" end="4"/>
                                            </p:txEl>
                                          </p:spTgt>
                                        </p:tgtEl>
                                        <p:attrNameLst>
                                          <p:attrName>style.visibility</p:attrName>
                                        </p:attrNameLst>
                                      </p:cBhvr>
                                      <p:to>
                                        <p:strVal val="visible"/>
                                      </p:to>
                                    </p:set>
                                    <p:animEffect transition="in" filter="fade">
                                      <p:cBhvr>
                                        <p:cTn id="27" dur="1000"/>
                                        <p:tgtEl>
                                          <p:spTgt spid="5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6">
                                            <p:txEl>
                                              <p:pRg st="5" end="5"/>
                                            </p:txEl>
                                          </p:spTgt>
                                        </p:tgtEl>
                                        <p:attrNameLst>
                                          <p:attrName>style.visibility</p:attrName>
                                        </p:attrNameLst>
                                      </p:cBhvr>
                                      <p:to>
                                        <p:strVal val="visible"/>
                                      </p:to>
                                    </p:set>
                                    <p:animEffect transition="in" filter="fade">
                                      <p:cBhvr>
                                        <p:cTn id="32" dur="1000"/>
                                        <p:tgtEl>
                                          <p:spTgt spid="5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6">
                                            <p:txEl>
                                              <p:pRg st="6" end="6"/>
                                            </p:txEl>
                                          </p:spTgt>
                                        </p:tgtEl>
                                        <p:attrNameLst>
                                          <p:attrName>style.visibility</p:attrName>
                                        </p:attrNameLst>
                                      </p:cBhvr>
                                      <p:to>
                                        <p:strVal val="visible"/>
                                      </p:to>
                                    </p:set>
                                    <p:animEffect transition="in" filter="fade">
                                      <p:cBhvr>
                                        <p:cTn id="37" dur="1000"/>
                                        <p:tgtEl>
                                          <p:spTgt spid="5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6">
                                            <p:txEl>
                                              <p:pRg st="7" end="7"/>
                                            </p:txEl>
                                          </p:spTgt>
                                        </p:tgtEl>
                                        <p:attrNameLst>
                                          <p:attrName>style.visibility</p:attrName>
                                        </p:attrNameLst>
                                      </p:cBhvr>
                                      <p:to>
                                        <p:strVal val="visible"/>
                                      </p:to>
                                    </p:set>
                                    <p:animEffect transition="in" filter="fade">
                                      <p:cBhvr>
                                        <p:cTn id="42" dur="1000"/>
                                        <p:tgtEl>
                                          <p:spTgt spid="5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6">
                                            <p:txEl>
                                              <p:pRg st="8" end="8"/>
                                            </p:txEl>
                                          </p:spTgt>
                                        </p:tgtEl>
                                        <p:attrNameLst>
                                          <p:attrName>style.visibility</p:attrName>
                                        </p:attrNameLst>
                                      </p:cBhvr>
                                      <p:to>
                                        <p:strVal val="visible"/>
                                      </p:to>
                                    </p:set>
                                    <p:animEffect transition="in" filter="fade">
                                      <p:cBhvr>
                                        <p:cTn id="47" dur="1000"/>
                                        <p:tgtEl>
                                          <p:spTgt spid="5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6">
                                            <p:txEl>
                                              <p:pRg st="9" end="9"/>
                                            </p:txEl>
                                          </p:spTgt>
                                        </p:tgtEl>
                                        <p:attrNameLst>
                                          <p:attrName>style.visibility</p:attrName>
                                        </p:attrNameLst>
                                      </p:cBhvr>
                                      <p:to>
                                        <p:strVal val="visible"/>
                                      </p:to>
                                    </p:set>
                                    <p:animEffect transition="in" filter="fade">
                                      <p:cBhvr>
                                        <p:cTn id="52" dur="1000"/>
                                        <p:tgtEl>
                                          <p:spTgt spid="52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26">
                                            <p:txEl>
                                              <p:pRg st="10" end="10"/>
                                            </p:txEl>
                                          </p:spTgt>
                                        </p:tgtEl>
                                        <p:attrNameLst>
                                          <p:attrName>style.visibility</p:attrName>
                                        </p:attrNameLst>
                                      </p:cBhvr>
                                      <p:to>
                                        <p:strVal val="visible"/>
                                      </p:to>
                                    </p:set>
                                    <p:animEffect transition="in" filter="fade">
                                      <p:cBhvr>
                                        <p:cTn id="57" dur="1000"/>
                                        <p:tgtEl>
                                          <p:spTgt spid="52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6">
                                            <p:txEl>
                                              <p:pRg st="11" end="11"/>
                                            </p:txEl>
                                          </p:spTgt>
                                        </p:tgtEl>
                                        <p:attrNameLst>
                                          <p:attrName>style.visibility</p:attrName>
                                        </p:attrNameLst>
                                      </p:cBhvr>
                                      <p:to>
                                        <p:strVal val="visible"/>
                                      </p:to>
                                    </p:set>
                                    <p:animEffect transition="in" filter="fade">
                                      <p:cBhvr>
                                        <p:cTn id="62" dur="1000"/>
                                        <p:tgtEl>
                                          <p:spTgt spid="52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1"/>
          <p:cNvSpPr txBox="1">
            <a:spLocks noGrp="1"/>
          </p:cNvSpPr>
          <p:nvPr>
            <p:ph type="title"/>
          </p:nvPr>
        </p:nvSpPr>
        <p:spPr>
          <a:xfrm>
            <a:off x="518680" y="2959476"/>
            <a:ext cx="4338546" cy="6567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en-US" sz="2400">
                <a:latin typeface="Times New Roman"/>
                <a:ea typeface="Times New Roman"/>
                <a:cs typeface="Times New Roman"/>
                <a:sym typeface="Times New Roman"/>
              </a:rPr>
              <a:t>Tech Station #1 Visualization</a:t>
            </a:r>
            <a:endParaRPr/>
          </a:p>
        </p:txBody>
      </p:sp>
      <p:sp>
        <p:nvSpPr>
          <p:cNvPr id="600" name="Google Shape;600;p31"/>
          <p:cNvSpPr/>
          <p:nvPr/>
        </p:nvSpPr>
        <p:spPr>
          <a:xfrm>
            <a:off x="7505700" y="4934169"/>
            <a:ext cx="1104900" cy="1203106"/>
          </a:xfrm>
          <a:prstGeom prst="rect">
            <a:avLst/>
          </a:prstGeom>
        </p:spPr>
        <p:txBody>
          <a:bodyPr>
            <a:prstTxWarp prst="textPlain">
              <a:avLst/>
            </a:prstTxWarp>
          </a:bodyPr>
          <a:lstStyle/>
          <a:p>
            <a:pPr lvl="0" algn="l"/>
            <a:r>
              <a:rPr b="0" i="0" dirty="0">
                <a:ln w="22225" cap="flat" cmpd="sng">
                  <a:solidFill>
                    <a:srgbClr val="3F4749"/>
                  </a:solidFill>
                  <a:prstDash val="solid"/>
                  <a:round/>
                  <a:headEnd type="none" w="sm" len="sm"/>
                  <a:tailEnd type="none" w="sm" len="sm"/>
                </a:ln>
                <a:solidFill>
                  <a:srgbClr val="7FEFD2"/>
                </a:solidFill>
                <a:latin typeface="Times New Roman"/>
              </a:rPr>
              <a:t>0</a:t>
            </a:r>
            <a:r>
              <a:rPr lang="en-US" b="0" i="0" dirty="0">
                <a:ln w="22225" cap="flat" cmpd="sng">
                  <a:solidFill>
                    <a:srgbClr val="3F4749"/>
                  </a:solidFill>
                  <a:prstDash val="solid"/>
                  <a:round/>
                  <a:headEnd type="none" w="sm" len="sm"/>
                  <a:tailEnd type="none" w="sm" len="sm"/>
                </a:ln>
                <a:solidFill>
                  <a:srgbClr val="7FEFD2"/>
                </a:solidFill>
                <a:latin typeface="Times New Roman"/>
              </a:rPr>
              <a:t>3</a:t>
            </a:r>
            <a:endParaRPr b="0" i="0" dirty="0">
              <a:ln w="22225" cap="flat" cmpd="sng">
                <a:solidFill>
                  <a:srgbClr val="3F4749"/>
                </a:solidFill>
                <a:prstDash val="solid"/>
                <a:round/>
                <a:headEnd type="none" w="sm" len="sm"/>
                <a:tailEnd type="none" w="sm" len="sm"/>
              </a:ln>
              <a:solidFill>
                <a:srgbClr val="7FEFD2"/>
              </a:solidFill>
              <a:latin typeface="Times New Roman"/>
            </a:endParaRPr>
          </a:p>
        </p:txBody>
      </p:sp>
      <p:sp>
        <p:nvSpPr>
          <p:cNvPr id="601" name="Google Shape;601;p31"/>
          <p:cNvSpPr txBox="1">
            <a:spLocks noGrp="1"/>
          </p:cNvSpPr>
          <p:nvPr>
            <p:ph type="body" idx="1"/>
          </p:nvPr>
        </p:nvSpPr>
        <p:spPr>
          <a:xfrm>
            <a:off x="514350" y="3770678"/>
            <a:ext cx="4342876" cy="19757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800">
                <a:latin typeface="Times New Roman"/>
                <a:ea typeface="Times New Roman"/>
                <a:cs typeface="Times New Roman"/>
                <a:sym typeface="Times New Roman"/>
              </a:rPr>
              <a:t>Technology Integration stations</a:t>
            </a:r>
            <a:endParaRPr sz="1025"/>
          </a:p>
          <a:p>
            <a:pPr marL="0" lvl="0" indent="0" algn="l" rtl="0">
              <a:lnSpc>
                <a:spcPct val="90000"/>
              </a:lnSpc>
              <a:spcBef>
                <a:spcPts val="750"/>
              </a:spcBef>
              <a:spcAft>
                <a:spcPts val="0"/>
              </a:spcAft>
              <a:buClr>
                <a:schemeClr val="dk1"/>
              </a:buClr>
              <a:buSzPts val="1600"/>
              <a:buNone/>
            </a:pPr>
            <a:endParaRPr sz="1800">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1600"/>
              <a:buNone/>
            </a:pPr>
            <a:r>
              <a:rPr lang="en-US" sz="1800">
                <a:latin typeface="Times New Roman"/>
                <a:ea typeface="Times New Roman"/>
                <a:cs typeface="Times New Roman"/>
                <a:sym typeface="Times New Roman"/>
              </a:rPr>
              <a:t>Go to the course Bb page, </a:t>
            </a:r>
            <a:endParaRPr sz="1025"/>
          </a:p>
          <a:p>
            <a:pPr marL="0" lvl="0" indent="0" algn="l" rtl="0">
              <a:lnSpc>
                <a:spcPct val="90000"/>
              </a:lnSpc>
              <a:spcBef>
                <a:spcPts val="750"/>
              </a:spcBef>
              <a:spcAft>
                <a:spcPts val="0"/>
              </a:spcAft>
              <a:buClr>
                <a:schemeClr val="dk1"/>
              </a:buClr>
              <a:buSzPts val="1600"/>
              <a:buNone/>
            </a:pPr>
            <a:r>
              <a:rPr lang="en-US" sz="1800">
                <a:latin typeface="Times New Roman"/>
                <a:ea typeface="Times New Roman"/>
                <a:cs typeface="Times New Roman"/>
                <a:sym typeface="Times New Roman"/>
              </a:rPr>
              <a:t>Open “Unit 1” folder, </a:t>
            </a:r>
            <a:endParaRPr sz="1025"/>
          </a:p>
          <a:p>
            <a:pPr marL="0" lvl="0" indent="0" algn="l" rtl="0">
              <a:lnSpc>
                <a:spcPct val="90000"/>
              </a:lnSpc>
              <a:spcBef>
                <a:spcPts val="750"/>
              </a:spcBef>
              <a:spcAft>
                <a:spcPts val="0"/>
              </a:spcAft>
              <a:buClr>
                <a:schemeClr val="dk1"/>
              </a:buClr>
              <a:buSzPts val="1600"/>
              <a:buNone/>
            </a:pPr>
            <a:r>
              <a:rPr lang="en-US" sz="1800">
                <a:latin typeface="Times New Roman"/>
                <a:ea typeface="Times New Roman"/>
                <a:cs typeface="Times New Roman"/>
                <a:sym typeface="Times New Roman"/>
              </a:rPr>
              <a:t>Open “Tech Station #1 Visualization” folder.</a:t>
            </a:r>
            <a:endParaRPr sz="1025"/>
          </a:p>
          <a:p>
            <a:pPr marL="0" lvl="0" indent="0" algn="l" rtl="0">
              <a:lnSpc>
                <a:spcPct val="90000"/>
              </a:lnSpc>
              <a:spcBef>
                <a:spcPts val="750"/>
              </a:spcBef>
              <a:spcAft>
                <a:spcPts val="0"/>
              </a:spcAft>
              <a:buClr>
                <a:schemeClr val="dk1"/>
              </a:buClr>
              <a:buSzPts val="1600"/>
              <a:buNone/>
            </a:pPr>
            <a:endParaRPr sz="1600">
              <a:latin typeface="Times New Roman"/>
              <a:ea typeface="Times New Roman"/>
              <a:cs typeface="Times New Roman"/>
              <a:sym typeface="Times New Roman"/>
            </a:endParaRPr>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38"/>
        <p:cNvGrpSpPr/>
        <p:nvPr/>
      </p:nvGrpSpPr>
      <p:grpSpPr>
        <a:xfrm>
          <a:off x="0" y="0"/>
          <a:ext cx="0" cy="0"/>
          <a:chOff x="0" y="0"/>
          <a:chExt cx="0" cy="0"/>
        </a:xfrm>
      </p:grpSpPr>
      <p:sp>
        <p:nvSpPr>
          <p:cNvPr id="539" name="Google Shape;539;p25"/>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Teaching by Visualizing with Technology – Infographic</a:t>
            </a:r>
            <a:endParaRPr sz="2800">
              <a:solidFill>
                <a:srgbClr val="FF0000"/>
              </a:solidFill>
              <a:latin typeface="Times New Roman"/>
              <a:ea typeface="Times New Roman"/>
              <a:cs typeface="Times New Roman"/>
              <a:sym typeface="Times New Roman"/>
            </a:endParaRPr>
          </a:p>
        </p:txBody>
      </p:sp>
      <p:sp>
        <p:nvSpPr>
          <p:cNvPr id="540" name="Google Shape;540;p25"/>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25</a:t>
            </a:fld>
            <a:endParaRPr>
              <a:latin typeface="Times New Roman"/>
              <a:ea typeface="Times New Roman"/>
              <a:cs typeface="Times New Roman"/>
              <a:sym typeface="Times New Roman"/>
            </a:endParaRPr>
          </a:p>
        </p:txBody>
      </p:sp>
      <p:pic>
        <p:nvPicPr>
          <p:cNvPr id="541" name="Google Shape;541;p25"/>
          <p:cNvPicPr preferRelativeResize="0"/>
          <p:nvPr/>
        </p:nvPicPr>
        <p:blipFill rotWithShape="1">
          <a:blip r:embed="rId3">
            <a:alphaModFix/>
          </a:blip>
          <a:srcRect/>
          <a:stretch/>
        </p:blipFill>
        <p:spPr>
          <a:xfrm>
            <a:off x="502443" y="1193206"/>
            <a:ext cx="8137922" cy="4882753"/>
          </a:xfrm>
          <a:prstGeom prst="rect">
            <a:avLst/>
          </a:prstGeom>
          <a:noFill/>
          <a:ln>
            <a:noFill/>
          </a:ln>
        </p:spPr>
      </p:pic>
      <p:sp>
        <p:nvSpPr>
          <p:cNvPr id="542" name="Google Shape;542;p25"/>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47"/>
        <p:cNvGrpSpPr/>
        <p:nvPr/>
      </p:nvGrpSpPr>
      <p:grpSpPr>
        <a:xfrm>
          <a:off x="0" y="0"/>
          <a:ext cx="0" cy="0"/>
          <a:chOff x="0" y="0"/>
          <a:chExt cx="0" cy="0"/>
        </a:xfrm>
      </p:grpSpPr>
      <p:sp>
        <p:nvSpPr>
          <p:cNvPr id="548" name="Google Shape;548;p26"/>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Teaching by Visualizing with Technology</a:t>
            </a:r>
            <a:endParaRPr sz="2800">
              <a:solidFill>
                <a:srgbClr val="FF0000"/>
              </a:solidFill>
              <a:latin typeface="Times New Roman"/>
              <a:ea typeface="Times New Roman"/>
              <a:cs typeface="Times New Roman"/>
              <a:sym typeface="Times New Roman"/>
            </a:endParaRPr>
          </a:p>
        </p:txBody>
      </p:sp>
      <p:sp>
        <p:nvSpPr>
          <p:cNvPr id="549" name="Google Shape;549;p26"/>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26</a:t>
            </a:fld>
            <a:endParaRPr>
              <a:latin typeface="Times New Roman"/>
              <a:ea typeface="Times New Roman"/>
              <a:cs typeface="Times New Roman"/>
              <a:sym typeface="Times New Roman"/>
            </a:endParaRPr>
          </a:p>
        </p:txBody>
      </p:sp>
      <p:pic>
        <p:nvPicPr>
          <p:cNvPr id="550" name="Google Shape;550;p26" descr="A screen shot of a computer&#10;&#10;Description automatically generated"/>
          <p:cNvPicPr preferRelativeResize="0"/>
          <p:nvPr/>
        </p:nvPicPr>
        <p:blipFill rotWithShape="1">
          <a:blip r:embed="rId3">
            <a:alphaModFix/>
          </a:blip>
          <a:srcRect/>
          <a:stretch/>
        </p:blipFill>
        <p:spPr>
          <a:xfrm>
            <a:off x="215456" y="1103284"/>
            <a:ext cx="8424909" cy="5062597"/>
          </a:xfrm>
          <a:prstGeom prst="rect">
            <a:avLst/>
          </a:prstGeom>
          <a:noFill/>
          <a:ln>
            <a:noFill/>
          </a:ln>
        </p:spPr>
      </p:pic>
      <p:sp>
        <p:nvSpPr>
          <p:cNvPr id="551" name="Google Shape;551;p26"/>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56"/>
        <p:cNvGrpSpPr/>
        <p:nvPr/>
      </p:nvGrpSpPr>
      <p:grpSpPr>
        <a:xfrm>
          <a:off x="0" y="0"/>
          <a:ext cx="0" cy="0"/>
          <a:chOff x="0" y="0"/>
          <a:chExt cx="0" cy="0"/>
        </a:xfrm>
      </p:grpSpPr>
      <p:sp>
        <p:nvSpPr>
          <p:cNvPr id="557" name="Google Shape;557;p27"/>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Teaching by Visualizing with Technology - Video</a:t>
            </a:r>
            <a:endParaRPr sz="2800">
              <a:solidFill>
                <a:srgbClr val="FF0000"/>
              </a:solidFill>
              <a:latin typeface="Times New Roman"/>
              <a:ea typeface="Times New Roman"/>
              <a:cs typeface="Times New Roman"/>
              <a:sym typeface="Times New Roman"/>
            </a:endParaRPr>
          </a:p>
        </p:txBody>
      </p:sp>
      <p:sp>
        <p:nvSpPr>
          <p:cNvPr id="558" name="Google Shape;558;p27"/>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27</a:t>
            </a:fld>
            <a:endParaRPr>
              <a:latin typeface="Times New Roman"/>
              <a:ea typeface="Times New Roman"/>
              <a:cs typeface="Times New Roman"/>
              <a:sym typeface="Times New Roman"/>
            </a:endParaRPr>
          </a:p>
        </p:txBody>
      </p:sp>
      <p:pic>
        <p:nvPicPr>
          <p:cNvPr id="559" name="Google Shape;559;p27" descr="A picture containing outdoor, snow, water, animal&#10;&#10;Description automatically generated">
            <a:hlinkClick r:id="rId3"/>
          </p:cNvPr>
          <p:cNvPicPr preferRelativeResize="0"/>
          <p:nvPr/>
        </p:nvPicPr>
        <p:blipFill rotWithShape="1">
          <a:blip r:embed="rId4">
            <a:alphaModFix/>
          </a:blip>
          <a:srcRect/>
          <a:stretch/>
        </p:blipFill>
        <p:spPr>
          <a:xfrm>
            <a:off x="502443" y="1292318"/>
            <a:ext cx="8137922" cy="4258140"/>
          </a:xfrm>
          <a:prstGeom prst="rect">
            <a:avLst/>
          </a:prstGeom>
          <a:noFill/>
          <a:ln>
            <a:noFill/>
          </a:ln>
        </p:spPr>
      </p:pic>
      <p:sp>
        <p:nvSpPr>
          <p:cNvPr id="560" name="Google Shape;560;p27"/>
          <p:cNvSpPr/>
          <p:nvPr/>
        </p:nvSpPr>
        <p:spPr>
          <a:xfrm>
            <a:off x="502443" y="5614615"/>
            <a:ext cx="2941148" cy="5616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Explore: </a:t>
            </a:r>
            <a:endParaRPr/>
          </a:p>
          <a:p>
            <a:pPr marL="457200" marR="0" lvl="1" indent="0" algn="l" rtl="0">
              <a:spcBef>
                <a:spcPts val="0"/>
              </a:spcBef>
              <a:spcAft>
                <a:spcPts val="0"/>
              </a:spcAft>
              <a:buNone/>
            </a:pPr>
            <a:r>
              <a:rPr lang="en-US" sz="1450" b="0" i="0" u="sng" strike="noStrike" cap="none">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https://explore.org/livecams</a:t>
            </a:r>
            <a:endParaRPr sz="1450" b="0" i="0" u="none" strike="noStrike" cap="none">
              <a:solidFill>
                <a:schemeClr val="dk1"/>
              </a:solidFill>
              <a:latin typeface="Times New Roman"/>
              <a:ea typeface="Times New Roman"/>
              <a:cs typeface="Times New Roman"/>
              <a:sym typeface="Times New Roman"/>
            </a:endParaRPr>
          </a:p>
        </p:txBody>
      </p:sp>
      <p:sp>
        <p:nvSpPr>
          <p:cNvPr id="561" name="Google Shape;561;p27"/>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66"/>
        <p:cNvGrpSpPr/>
        <p:nvPr/>
      </p:nvGrpSpPr>
      <p:grpSpPr>
        <a:xfrm>
          <a:off x="0" y="0"/>
          <a:ext cx="0" cy="0"/>
          <a:chOff x="0" y="0"/>
          <a:chExt cx="0" cy="0"/>
        </a:xfrm>
      </p:grpSpPr>
      <p:sp>
        <p:nvSpPr>
          <p:cNvPr id="567" name="Google Shape;567;p28"/>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Teaching by Visualizing with Technology - </a:t>
            </a:r>
            <a:r>
              <a:rPr lang="en-US" sz="28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Flash</a:t>
            </a:r>
            <a:endParaRPr sz="2800">
              <a:solidFill>
                <a:srgbClr val="FF0000"/>
              </a:solidFill>
              <a:latin typeface="Times New Roman"/>
              <a:ea typeface="Times New Roman"/>
              <a:cs typeface="Times New Roman"/>
              <a:sym typeface="Times New Roman"/>
            </a:endParaRPr>
          </a:p>
        </p:txBody>
      </p:sp>
      <p:sp>
        <p:nvSpPr>
          <p:cNvPr id="568" name="Google Shape;568;p28"/>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28</a:t>
            </a:fld>
            <a:endParaRPr>
              <a:latin typeface="Times New Roman"/>
              <a:ea typeface="Times New Roman"/>
              <a:cs typeface="Times New Roman"/>
              <a:sym typeface="Times New Roman"/>
            </a:endParaRPr>
          </a:p>
        </p:txBody>
      </p:sp>
      <p:sp>
        <p:nvSpPr>
          <p:cNvPr id="569" name="Google Shape;569;p28"/>
          <p:cNvSpPr/>
          <p:nvPr/>
        </p:nvSpPr>
        <p:spPr>
          <a:xfrm>
            <a:off x="502443" y="5386942"/>
            <a:ext cx="813792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Drowning in Plastic: </a:t>
            </a:r>
            <a:endParaRPr/>
          </a:p>
          <a:p>
            <a:pPr marL="0" marR="0" lvl="0" indent="0" algn="l" rtl="0">
              <a:spcBef>
                <a:spcPts val="0"/>
              </a:spcBef>
              <a:spcAft>
                <a:spcPts val="0"/>
              </a:spcAft>
              <a:buNone/>
            </a:pPr>
            <a:r>
              <a:rPr lang="en-US" sz="16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https://graphics.reuters.com/ENVIRONMENT-PLASTIC/0100B275155/index.html</a:t>
            </a:r>
            <a:endParaRPr sz="1600">
              <a:solidFill>
                <a:schemeClr val="dk1"/>
              </a:solidFill>
              <a:latin typeface="Times New Roman"/>
              <a:ea typeface="Times New Roman"/>
              <a:cs typeface="Times New Roman"/>
              <a:sym typeface="Times New Roman"/>
            </a:endParaRPr>
          </a:p>
        </p:txBody>
      </p:sp>
      <p:pic>
        <p:nvPicPr>
          <p:cNvPr id="570" name="Google Shape;570;p28" descr="A person riding a snowboard down a snow covered mountain&#10;&#10;Description automatically generated"/>
          <p:cNvPicPr preferRelativeResize="0"/>
          <p:nvPr/>
        </p:nvPicPr>
        <p:blipFill rotWithShape="1">
          <a:blip r:embed="rId4">
            <a:alphaModFix/>
          </a:blip>
          <a:srcRect/>
          <a:stretch/>
        </p:blipFill>
        <p:spPr>
          <a:xfrm>
            <a:off x="573336" y="1179707"/>
            <a:ext cx="7996136" cy="4207235"/>
          </a:xfrm>
          <a:prstGeom prst="rect">
            <a:avLst/>
          </a:prstGeom>
          <a:noFill/>
          <a:ln>
            <a:noFill/>
          </a:ln>
        </p:spPr>
      </p:pic>
      <p:sp>
        <p:nvSpPr>
          <p:cNvPr id="571" name="Google Shape;571;p28"/>
          <p:cNvSpPr txBox="1"/>
          <p:nvPr/>
        </p:nvSpPr>
        <p:spPr>
          <a:xfrm>
            <a:off x="573336" y="6343654"/>
            <a:ext cx="3105151" cy="2063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50">
                <a:solidFill>
                  <a:srgbClr val="888888"/>
                </a:solidFill>
                <a:latin typeface="Times New Roman"/>
                <a:ea typeface="Times New Roman"/>
                <a:cs typeface="Times New Roman"/>
                <a:sym typeface="Times New Roman"/>
              </a:rPr>
              <a:t>IDD&amp;E Lei Wang &amp; Amber Walton 2021</a:t>
            </a:r>
            <a:endParaRPr sz="750">
              <a:solidFill>
                <a:srgbClr val="888888"/>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76"/>
        <p:cNvGrpSpPr/>
        <p:nvPr/>
      </p:nvGrpSpPr>
      <p:grpSpPr>
        <a:xfrm>
          <a:off x="0" y="0"/>
          <a:ext cx="0" cy="0"/>
          <a:chOff x="0" y="0"/>
          <a:chExt cx="0" cy="0"/>
        </a:xfrm>
      </p:grpSpPr>
      <p:sp>
        <p:nvSpPr>
          <p:cNvPr id="577" name="Google Shape;577;p29"/>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Teaching by Visualizing with Technology -  Concept Mapping</a:t>
            </a:r>
            <a:endParaRPr sz="2800">
              <a:solidFill>
                <a:srgbClr val="FF0000"/>
              </a:solidFill>
              <a:latin typeface="Times New Roman"/>
              <a:ea typeface="Times New Roman"/>
              <a:cs typeface="Times New Roman"/>
              <a:sym typeface="Times New Roman"/>
            </a:endParaRPr>
          </a:p>
        </p:txBody>
      </p:sp>
      <p:sp>
        <p:nvSpPr>
          <p:cNvPr id="578" name="Google Shape;578;p29"/>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29</a:t>
            </a:fld>
            <a:endParaRPr>
              <a:latin typeface="Times New Roman"/>
              <a:ea typeface="Times New Roman"/>
              <a:cs typeface="Times New Roman"/>
              <a:sym typeface="Times New Roman"/>
            </a:endParaRPr>
          </a:p>
        </p:txBody>
      </p:sp>
      <p:pic>
        <p:nvPicPr>
          <p:cNvPr id="579" name="Google Shape;579;p29" descr="A picture containing indoor, floor&#10;&#10;Description automatically generated">
            <a:hlinkClick r:id="rId3"/>
          </p:cNvPr>
          <p:cNvPicPr preferRelativeResize="0"/>
          <p:nvPr/>
        </p:nvPicPr>
        <p:blipFill rotWithShape="1">
          <a:blip r:embed="rId4">
            <a:alphaModFix/>
          </a:blip>
          <a:srcRect l="15615" t="36171" r="17385"/>
          <a:stretch/>
        </p:blipFill>
        <p:spPr>
          <a:xfrm>
            <a:off x="1756181" y="1117107"/>
            <a:ext cx="5631638" cy="3892251"/>
          </a:xfrm>
          <a:prstGeom prst="rect">
            <a:avLst/>
          </a:prstGeom>
          <a:noFill/>
          <a:ln>
            <a:noFill/>
          </a:ln>
        </p:spPr>
      </p:pic>
      <p:sp>
        <p:nvSpPr>
          <p:cNvPr id="580" name="Google Shape;580;p29"/>
          <p:cNvSpPr/>
          <p:nvPr/>
        </p:nvSpPr>
        <p:spPr>
          <a:xfrm>
            <a:off x="502443" y="5232496"/>
            <a:ext cx="8309957"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Marvel Cinematic Universe: </a:t>
            </a:r>
            <a:endParaRPr/>
          </a:p>
          <a:p>
            <a:pPr marL="457200" marR="0" lvl="1" indent="0" algn="l" rtl="0">
              <a:spcBef>
                <a:spcPts val="0"/>
              </a:spcBef>
              <a:spcAft>
                <a:spcPts val="0"/>
              </a:spcAft>
              <a:buNone/>
            </a:pPr>
            <a:r>
              <a:rPr lang="en-US" sz="1450" b="0" i="0" u="sng" strike="noStrike" cap="none">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https://graphics.straitstimes.com/STI/STIMEDIA/Interactives/2018/04/marvel-cinematic-universe-whos-who-interactive/index.html</a:t>
            </a:r>
            <a:endParaRPr sz="1450" b="0" i="0" u="none" strike="noStrike" cap="none">
              <a:solidFill>
                <a:schemeClr val="dk1"/>
              </a:solidFill>
              <a:latin typeface="Times New Roman"/>
              <a:ea typeface="Times New Roman"/>
              <a:cs typeface="Times New Roman"/>
              <a:sym typeface="Times New Roman"/>
            </a:endParaRPr>
          </a:p>
        </p:txBody>
      </p:sp>
      <p:sp>
        <p:nvSpPr>
          <p:cNvPr id="581" name="Google Shape;581;p29"/>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337"/>
        <p:cNvGrpSpPr/>
        <p:nvPr/>
      </p:nvGrpSpPr>
      <p:grpSpPr>
        <a:xfrm>
          <a:off x="0" y="0"/>
          <a:ext cx="0" cy="0"/>
          <a:chOff x="0" y="0"/>
          <a:chExt cx="0" cy="0"/>
        </a:xfrm>
      </p:grpSpPr>
      <p:sp>
        <p:nvSpPr>
          <p:cNvPr id="338" name="Google Shape;338;p3"/>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Learning  objectives:</a:t>
            </a:r>
            <a:endParaRPr/>
          </a:p>
        </p:txBody>
      </p:sp>
      <p:sp>
        <p:nvSpPr>
          <p:cNvPr id="339" name="Google Shape;339;p3"/>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3</a:t>
            </a:fld>
            <a:endParaRPr>
              <a:latin typeface="Times New Roman"/>
              <a:ea typeface="Times New Roman"/>
              <a:cs typeface="Times New Roman"/>
              <a:sym typeface="Times New Roman"/>
            </a:endParaRPr>
          </a:p>
        </p:txBody>
      </p:sp>
      <p:sp>
        <p:nvSpPr>
          <p:cNvPr id="340" name="Google Shape;340;p3"/>
          <p:cNvSpPr txBox="1"/>
          <p:nvPr/>
        </p:nvSpPr>
        <p:spPr>
          <a:xfrm>
            <a:off x="676275" y="1457325"/>
            <a:ext cx="78771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By the end of this class, learners will be able to:</a:t>
            </a:r>
            <a:endParaRPr/>
          </a:p>
        </p:txBody>
      </p:sp>
      <p:sp>
        <p:nvSpPr>
          <p:cNvPr id="341" name="Google Shape;341;p3"/>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grpSp>
        <p:nvGrpSpPr>
          <p:cNvPr id="342" name="Google Shape;342;p3"/>
          <p:cNvGrpSpPr/>
          <p:nvPr/>
        </p:nvGrpSpPr>
        <p:grpSpPr>
          <a:xfrm>
            <a:off x="978098" y="2112538"/>
            <a:ext cx="6599635" cy="3382241"/>
            <a:chOff x="3413650" y="2257816"/>
            <a:chExt cx="6599635" cy="3382241"/>
          </a:xfrm>
        </p:grpSpPr>
        <p:grpSp>
          <p:nvGrpSpPr>
            <p:cNvPr id="343" name="Google Shape;343;p3"/>
            <p:cNvGrpSpPr/>
            <p:nvPr/>
          </p:nvGrpSpPr>
          <p:grpSpPr>
            <a:xfrm>
              <a:off x="3413650" y="2283780"/>
              <a:ext cx="6235347" cy="3356277"/>
              <a:chOff x="1447601" y="1544340"/>
              <a:chExt cx="6235347" cy="3356277"/>
            </a:xfrm>
          </p:grpSpPr>
          <p:sp>
            <p:nvSpPr>
              <p:cNvPr id="344" name="Google Shape;344;p3"/>
              <p:cNvSpPr/>
              <p:nvPr/>
            </p:nvSpPr>
            <p:spPr>
              <a:xfrm>
                <a:off x="1718528" y="1544340"/>
                <a:ext cx="5959642" cy="613173"/>
              </a:xfrm>
              <a:custGeom>
                <a:avLst/>
                <a:gdLst/>
                <a:ahLst/>
                <a:cxnLst/>
                <a:rect l="l" t="t" r="r" b="b"/>
                <a:pathLst>
                  <a:path w="5459423" h="541855" extrusionOk="0">
                    <a:moveTo>
                      <a:pt x="5459423" y="541854"/>
                    </a:moveTo>
                    <a:lnTo>
                      <a:pt x="270927" y="541854"/>
                    </a:lnTo>
                    <a:lnTo>
                      <a:pt x="0" y="270927"/>
                    </a:lnTo>
                    <a:lnTo>
                      <a:pt x="270927" y="1"/>
                    </a:lnTo>
                    <a:lnTo>
                      <a:pt x="5459423" y="1"/>
                    </a:lnTo>
                    <a:lnTo>
                      <a:pt x="5459423" y="541854"/>
                    </a:lnTo>
                    <a:close/>
                  </a:path>
                </a:pathLst>
              </a:custGeom>
              <a:solidFill>
                <a:srgbClr val="2BA081"/>
              </a:solidFill>
              <a:ln w="12700" cap="flat" cmpd="sng">
                <a:solidFill>
                  <a:schemeClr val="lt1"/>
                </a:solidFill>
                <a:prstDash val="solid"/>
                <a:miter lim="800000"/>
                <a:headEnd type="none" w="sm" len="sm"/>
                <a:tailEnd type="none" w="sm" len="sm"/>
              </a:ln>
            </p:spPr>
            <p:txBody>
              <a:bodyPr spcFirstLastPara="1" wrap="square" lIns="374400" tIns="72375" rIns="135125" bIns="72375" anchor="ctr" anchorCtr="0">
                <a:noAutofit/>
              </a:bodyPr>
              <a:lstStyle/>
              <a:p>
                <a:pPr marL="0" marR="0" lvl="0" indent="0" algn="ctr" rtl="0">
                  <a:lnSpc>
                    <a:spcPct val="90000"/>
                  </a:lnSpc>
                  <a:spcBef>
                    <a:spcPts val="0"/>
                  </a:spcBef>
                  <a:spcAft>
                    <a:spcPts val="0"/>
                  </a:spcAft>
                  <a:buNone/>
                </a:pPr>
                <a:endParaRPr sz="1900">
                  <a:solidFill>
                    <a:schemeClr val="lt1"/>
                  </a:solidFill>
                  <a:latin typeface="Arial"/>
                  <a:ea typeface="Arial"/>
                  <a:cs typeface="Arial"/>
                  <a:sym typeface="Arial"/>
                </a:endParaRPr>
              </a:p>
            </p:txBody>
          </p:sp>
          <p:sp>
            <p:nvSpPr>
              <p:cNvPr id="345" name="Google Shape;345;p3"/>
              <p:cNvSpPr/>
              <p:nvPr/>
            </p:nvSpPr>
            <p:spPr>
              <a:xfrm>
                <a:off x="1447601" y="1544341"/>
                <a:ext cx="541855" cy="541855"/>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718528" y="2247943"/>
                <a:ext cx="5959643" cy="541857"/>
              </a:xfrm>
              <a:custGeom>
                <a:avLst/>
                <a:gdLst/>
                <a:ahLst/>
                <a:cxnLst/>
                <a:rect l="l" t="t" r="r" b="b"/>
                <a:pathLst>
                  <a:path w="5459423" h="541855" extrusionOk="0">
                    <a:moveTo>
                      <a:pt x="5459423" y="541854"/>
                    </a:moveTo>
                    <a:lnTo>
                      <a:pt x="270927" y="541854"/>
                    </a:lnTo>
                    <a:lnTo>
                      <a:pt x="0" y="270927"/>
                    </a:lnTo>
                    <a:lnTo>
                      <a:pt x="270927" y="1"/>
                    </a:lnTo>
                    <a:lnTo>
                      <a:pt x="5459423" y="1"/>
                    </a:lnTo>
                    <a:lnTo>
                      <a:pt x="5459423" y="541854"/>
                    </a:lnTo>
                    <a:close/>
                  </a:path>
                </a:pathLst>
              </a:custGeom>
              <a:solidFill>
                <a:srgbClr val="38B28F"/>
              </a:solidFill>
              <a:ln w="12700" cap="flat" cmpd="sng">
                <a:solidFill>
                  <a:schemeClr val="lt1"/>
                </a:solidFill>
                <a:prstDash val="solid"/>
                <a:miter lim="800000"/>
                <a:headEnd type="none" w="sm" len="sm"/>
                <a:tailEnd type="none" w="sm" len="sm"/>
              </a:ln>
            </p:spPr>
            <p:txBody>
              <a:bodyPr spcFirstLastPara="1" wrap="square" lIns="374400" tIns="72375" rIns="135125" bIns="72375" anchor="ctr" anchorCtr="0">
                <a:noAutofit/>
              </a:bodyPr>
              <a:lstStyle/>
              <a:p>
                <a:pPr marL="0" marR="0" lvl="0" indent="0" algn="ctr" rtl="0">
                  <a:lnSpc>
                    <a:spcPct val="90000"/>
                  </a:lnSpc>
                  <a:spcBef>
                    <a:spcPts val="0"/>
                  </a:spcBef>
                  <a:spcAft>
                    <a:spcPts val="0"/>
                  </a:spcAft>
                  <a:buNone/>
                </a:pPr>
                <a:endParaRPr sz="1900">
                  <a:solidFill>
                    <a:schemeClr val="lt1"/>
                  </a:solidFill>
                  <a:latin typeface="Arial"/>
                  <a:ea typeface="Arial"/>
                  <a:cs typeface="Arial"/>
                  <a:sym typeface="Arial"/>
                </a:endParaRPr>
              </a:p>
            </p:txBody>
          </p:sp>
          <p:sp>
            <p:nvSpPr>
              <p:cNvPr id="347" name="Google Shape;347;p3"/>
              <p:cNvSpPr/>
              <p:nvPr/>
            </p:nvSpPr>
            <p:spPr>
              <a:xfrm>
                <a:off x="1447601" y="2247944"/>
                <a:ext cx="541855" cy="541855"/>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718528" y="2951546"/>
                <a:ext cx="5959643" cy="567820"/>
              </a:xfrm>
              <a:custGeom>
                <a:avLst/>
                <a:gdLst/>
                <a:ahLst/>
                <a:cxnLst/>
                <a:rect l="l" t="t" r="r" b="b"/>
                <a:pathLst>
                  <a:path w="5459423" h="541855" extrusionOk="0">
                    <a:moveTo>
                      <a:pt x="5459423" y="541854"/>
                    </a:moveTo>
                    <a:lnTo>
                      <a:pt x="270927" y="541854"/>
                    </a:lnTo>
                    <a:lnTo>
                      <a:pt x="0" y="270927"/>
                    </a:lnTo>
                    <a:lnTo>
                      <a:pt x="270927" y="1"/>
                    </a:lnTo>
                    <a:lnTo>
                      <a:pt x="5459423" y="1"/>
                    </a:lnTo>
                    <a:lnTo>
                      <a:pt x="5459423" y="541854"/>
                    </a:lnTo>
                    <a:close/>
                  </a:path>
                </a:pathLst>
              </a:custGeom>
              <a:solidFill>
                <a:srgbClr val="4ABE9B"/>
              </a:solidFill>
              <a:ln w="12700" cap="flat" cmpd="sng">
                <a:solidFill>
                  <a:schemeClr val="lt1"/>
                </a:solidFill>
                <a:prstDash val="solid"/>
                <a:miter lim="800000"/>
                <a:headEnd type="none" w="sm" len="sm"/>
                <a:tailEnd type="none" w="sm" len="sm"/>
              </a:ln>
            </p:spPr>
            <p:txBody>
              <a:bodyPr spcFirstLastPara="1" wrap="square" lIns="374400" tIns="72375" rIns="135125" bIns="72375" anchor="ctr" anchorCtr="0">
                <a:noAutofit/>
              </a:bodyPr>
              <a:lstStyle/>
              <a:p>
                <a:pPr marL="0" marR="0" lvl="0" indent="0" algn="ctr" rtl="0">
                  <a:lnSpc>
                    <a:spcPct val="90000"/>
                  </a:lnSpc>
                  <a:spcBef>
                    <a:spcPts val="0"/>
                  </a:spcBef>
                  <a:spcAft>
                    <a:spcPts val="0"/>
                  </a:spcAft>
                  <a:buNone/>
                </a:pPr>
                <a:endParaRPr sz="1900">
                  <a:solidFill>
                    <a:schemeClr val="lt1"/>
                  </a:solidFill>
                  <a:latin typeface="Arial"/>
                  <a:ea typeface="Arial"/>
                  <a:cs typeface="Arial"/>
                  <a:sym typeface="Arial"/>
                </a:endParaRPr>
              </a:p>
            </p:txBody>
          </p:sp>
          <p:sp>
            <p:nvSpPr>
              <p:cNvPr id="349" name="Google Shape;349;p3"/>
              <p:cNvSpPr/>
              <p:nvPr/>
            </p:nvSpPr>
            <p:spPr>
              <a:xfrm>
                <a:off x="1447601" y="2951548"/>
                <a:ext cx="541855" cy="541855"/>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18528" y="3655150"/>
                <a:ext cx="5959641" cy="526180"/>
              </a:xfrm>
              <a:custGeom>
                <a:avLst/>
                <a:gdLst/>
                <a:ahLst/>
                <a:cxnLst/>
                <a:rect l="l" t="t" r="r" b="b"/>
                <a:pathLst>
                  <a:path w="5459423" h="541855" extrusionOk="0">
                    <a:moveTo>
                      <a:pt x="5459423" y="541854"/>
                    </a:moveTo>
                    <a:lnTo>
                      <a:pt x="270927" y="541854"/>
                    </a:lnTo>
                    <a:lnTo>
                      <a:pt x="0" y="270927"/>
                    </a:lnTo>
                    <a:lnTo>
                      <a:pt x="270927" y="1"/>
                    </a:lnTo>
                    <a:lnTo>
                      <a:pt x="5459423" y="1"/>
                    </a:lnTo>
                    <a:lnTo>
                      <a:pt x="5459423" y="541854"/>
                    </a:lnTo>
                    <a:close/>
                  </a:path>
                </a:pathLst>
              </a:custGeom>
              <a:solidFill>
                <a:srgbClr val="65C2A4"/>
              </a:solidFill>
              <a:ln w="12700" cap="flat" cmpd="sng">
                <a:solidFill>
                  <a:schemeClr val="lt1"/>
                </a:solidFill>
                <a:prstDash val="solid"/>
                <a:miter lim="800000"/>
                <a:headEnd type="none" w="sm" len="sm"/>
                <a:tailEnd type="none" w="sm" len="sm"/>
              </a:ln>
            </p:spPr>
            <p:txBody>
              <a:bodyPr spcFirstLastPara="1" wrap="square" lIns="374400" tIns="99050" rIns="184900" bIns="99050" anchor="ctr" anchorCtr="0">
                <a:noAutofit/>
              </a:bodyPr>
              <a:lstStyle/>
              <a:p>
                <a:pPr marL="0" marR="0" lvl="0" indent="0" algn="ctr" rtl="0">
                  <a:lnSpc>
                    <a:spcPct val="90000"/>
                  </a:lnSpc>
                  <a:spcBef>
                    <a:spcPts val="0"/>
                  </a:spcBef>
                  <a:spcAft>
                    <a:spcPts val="0"/>
                  </a:spcAft>
                  <a:buNone/>
                </a:pPr>
                <a:endParaRPr sz="2600">
                  <a:solidFill>
                    <a:schemeClr val="lt1"/>
                  </a:solidFill>
                  <a:latin typeface="Arial"/>
                  <a:ea typeface="Arial"/>
                  <a:cs typeface="Arial"/>
                  <a:sym typeface="Arial"/>
                </a:endParaRPr>
              </a:p>
            </p:txBody>
          </p:sp>
          <p:sp>
            <p:nvSpPr>
              <p:cNvPr id="351" name="Google Shape;351;p3"/>
              <p:cNvSpPr/>
              <p:nvPr/>
            </p:nvSpPr>
            <p:spPr>
              <a:xfrm>
                <a:off x="1447601" y="3655151"/>
                <a:ext cx="541855" cy="541855"/>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718528" y="4358762"/>
                <a:ext cx="5964420" cy="541855"/>
              </a:xfrm>
              <a:custGeom>
                <a:avLst/>
                <a:gdLst/>
                <a:ahLst/>
                <a:cxnLst/>
                <a:rect l="l" t="t" r="r" b="b"/>
                <a:pathLst>
                  <a:path w="5459423" h="541855" extrusionOk="0">
                    <a:moveTo>
                      <a:pt x="5459423" y="541854"/>
                    </a:moveTo>
                    <a:lnTo>
                      <a:pt x="270927" y="541854"/>
                    </a:lnTo>
                    <a:lnTo>
                      <a:pt x="0" y="270927"/>
                    </a:lnTo>
                    <a:lnTo>
                      <a:pt x="270927" y="1"/>
                    </a:lnTo>
                    <a:lnTo>
                      <a:pt x="5459423" y="1"/>
                    </a:lnTo>
                    <a:lnTo>
                      <a:pt x="5459423" y="541854"/>
                    </a:lnTo>
                    <a:close/>
                  </a:path>
                </a:pathLst>
              </a:custGeom>
              <a:solidFill>
                <a:srgbClr val="80C6AE"/>
              </a:solidFill>
              <a:ln w="12700" cap="flat" cmpd="sng">
                <a:solidFill>
                  <a:schemeClr val="lt1"/>
                </a:solidFill>
                <a:prstDash val="solid"/>
                <a:miter lim="800000"/>
                <a:headEnd type="none" w="sm" len="sm"/>
                <a:tailEnd type="none" w="sm" len="sm"/>
              </a:ln>
            </p:spPr>
            <p:txBody>
              <a:bodyPr spcFirstLastPara="1" wrap="square" lIns="374400" tIns="99050" rIns="184900" bIns="99050" anchor="ctr" anchorCtr="0">
                <a:noAutofit/>
              </a:bodyPr>
              <a:lstStyle/>
              <a:p>
                <a:pPr marL="0" marR="0" lvl="0" indent="0" algn="ctr" rtl="0">
                  <a:lnSpc>
                    <a:spcPct val="90000"/>
                  </a:lnSpc>
                  <a:spcBef>
                    <a:spcPts val="0"/>
                  </a:spcBef>
                  <a:spcAft>
                    <a:spcPts val="0"/>
                  </a:spcAft>
                  <a:buNone/>
                </a:pPr>
                <a:endParaRPr sz="2600">
                  <a:solidFill>
                    <a:schemeClr val="lt1"/>
                  </a:solidFill>
                  <a:latin typeface="Arial"/>
                  <a:ea typeface="Arial"/>
                  <a:cs typeface="Arial"/>
                  <a:sym typeface="Arial"/>
                </a:endParaRPr>
              </a:p>
            </p:txBody>
          </p:sp>
          <p:sp>
            <p:nvSpPr>
              <p:cNvPr id="353" name="Google Shape;353;p3"/>
              <p:cNvSpPr/>
              <p:nvPr/>
            </p:nvSpPr>
            <p:spPr>
              <a:xfrm>
                <a:off x="1447601" y="4358755"/>
                <a:ext cx="541855" cy="541855"/>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 name="Google Shape;354;p3"/>
            <p:cNvSpPr/>
            <p:nvPr/>
          </p:nvSpPr>
          <p:spPr>
            <a:xfrm>
              <a:off x="3955503" y="2257816"/>
              <a:ext cx="568871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identify methods of integrating technology that can be used for instruction.</a:t>
              </a:r>
              <a:endParaRPr/>
            </a:p>
          </p:txBody>
        </p:sp>
        <p:sp>
          <p:nvSpPr>
            <p:cNvPr id="355" name="Google Shape;355;p3"/>
            <p:cNvSpPr/>
            <p:nvPr/>
          </p:nvSpPr>
          <p:spPr>
            <a:xfrm>
              <a:off x="3955504" y="3050011"/>
              <a:ext cx="60577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describe a technology integration framework-TPACK.</a:t>
              </a:r>
              <a:endParaRPr/>
            </a:p>
          </p:txBody>
        </p:sp>
        <p:sp>
          <p:nvSpPr>
            <p:cNvPr id="356" name="Google Shape;356;p3"/>
            <p:cNvSpPr/>
            <p:nvPr/>
          </p:nvSpPr>
          <p:spPr>
            <a:xfrm>
              <a:off x="3955504" y="3605830"/>
              <a:ext cx="568871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classify the trends of integrating technology into instruction in K-12 classrooms.</a:t>
              </a:r>
              <a:endParaRPr/>
            </a:p>
          </p:txBody>
        </p:sp>
        <p:sp>
          <p:nvSpPr>
            <p:cNvPr id="357" name="Google Shape;357;p3"/>
            <p:cNvSpPr/>
            <p:nvPr/>
          </p:nvSpPr>
          <p:spPr>
            <a:xfrm>
              <a:off x="4001818" y="4465907"/>
              <a:ext cx="50958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analyze how visualization can be formed.</a:t>
              </a:r>
              <a:endParaRPr/>
            </a:p>
          </p:txBody>
        </p:sp>
        <p:sp>
          <p:nvSpPr>
            <p:cNvPr id="358" name="Google Shape;358;p3"/>
            <p:cNvSpPr/>
            <p:nvPr/>
          </p:nvSpPr>
          <p:spPr>
            <a:xfrm>
              <a:off x="3978668" y="5169032"/>
              <a:ext cx="56424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apply the visualization tools to their lesson plan.</a:t>
              </a:r>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585"/>
        <p:cNvGrpSpPr/>
        <p:nvPr/>
      </p:nvGrpSpPr>
      <p:grpSpPr>
        <a:xfrm>
          <a:off x="0" y="0"/>
          <a:ext cx="0" cy="0"/>
          <a:chOff x="0" y="0"/>
          <a:chExt cx="0" cy="0"/>
        </a:xfrm>
      </p:grpSpPr>
      <p:sp>
        <p:nvSpPr>
          <p:cNvPr id="586" name="Google Shape;586;p30"/>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Learning by Visualizing with Technology</a:t>
            </a:r>
            <a:endParaRPr sz="2800">
              <a:solidFill>
                <a:srgbClr val="FF0000"/>
              </a:solidFill>
              <a:latin typeface="Times New Roman"/>
              <a:ea typeface="Times New Roman"/>
              <a:cs typeface="Times New Roman"/>
              <a:sym typeface="Times New Roman"/>
            </a:endParaRPr>
          </a:p>
        </p:txBody>
      </p:sp>
      <p:sp>
        <p:nvSpPr>
          <p:cNvPr id="587" name="Google Shape;587;p30"/>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30</a:t>
            </a:fld>
            <a:endParaRPr>
              <a:latin typeface="Times New Roman"/>
              <a:ea typeface="Times New Roman"/>
              <a:cs typeface="Times New Roman"/>
              <a:sym typeface="Times New Roman"/>
            </a:endParaRPr>
          </a:p>
        </p:txBody>
      </p:sp>
      <p:sp>
        <p:nvSpPr>
          <p:cNvPr id="588" name="Google Shape;588;p30"/>
          <p:cNvSpPr/>
          <p:nvPr/>
        </p:nvSpPr>
        <p:spPr>
          <a:xfrm>
            <a:off x="3507120" y="4163884"/>
            <a:ext cx="1399960" cy="1319055"/>
          </a:xfrm>
          <a:custGeom>
            <a:avLst/>
            <a:gdLst/>
            <a:ahLst/>
            <a:cxnLst/>
            <a:rect l="l" t="t" r="r" b="b"/>
            <a:pathLst>
              <a:path w="1131391" h="1131391" extrusionOk="0">
                <a:moveTo>
                  <a:pt x="0" y="565696"/>
                </a:moveTo>
                <a:cubicBezTo>
                  <a:pt x="0" y="253271"/>
                  <a:pt x="253271" y="0"/>
                  <a:pt x="565696" y="0"/>
                </a:cubicBezTo>
                <a:cubicBezTo>
                  <a:pt x="878121" y="0"/>
                  <a:pt x="1131392" y="253271"/>
                  <a:pt x="1131392" y="565696"/>
                </a:cubicBezTo>
                <a:cubicBezTo>
                  <a:pt x="1131392" y="878121"/>
                  <a:pt x="878121" y="1131392"/>
                  <a:pt x="565696" y="1131392"/>
                </a:cubicBezTo>
                <a:cubicBezTo>
                  <a:pt x="253271" y="1131392"/>
                  <a:pt x="0" y="878121"/>
                  <a:pt x="0" y="565696"/>
                </a:cubicBezTo>
                <a:close/>
              </a:path>
            </a:pathLst>
          </a:custGeom>
          <a:gradFill>
            <a:gsLst>
              <a:gs pos="0">
                <a:srgbClr val="4A8671"/>
              </a:gs>
              <a:gs pos="50000">
                <a:srgbClr val="147A60"/>
              </a:gs>
              <a:gs pos="100000">
                <a:srgbClr val="0D6F56"/>
              </a:gs>
            </a:gsLst>
            <a:lin ang="5400000" scaled="0"/>
          </a:gradFill>
          <a:ln w="9525" cap="flat" cmpd="sng">
            <a:solidFill>
              <a:schemeClr val="accent2"/>
            </a:solidFill>
            <a:prstDash val="solid"/>
            <a:miter lim="800000"/>
            <a:headEnd type="none" w="sm" len="sm"/>
            <a:tailEnd type="none" w="sm" len="sm"/>
          </a:ln>
        </p:spPr>
        <p:txBody>
          <a:bodyPr spcFirstLastPara="1" wrap="square" lIns="149025" tIns="149025" rIns="149025" bIns="149025" anchor="ctr" anchorCtr="0">
            <a:noAutofit/>
          </a:bodyPr>
          <a:lstStyle/>
          <a:p>
            <a:pPr marL="0" marR="0" lvl="0" indent="0" algn="ctr" rtl="0">
              <a:lnSpc>
                <a:spcPct val="90000"/>
              </a:lnSpc>
              <a:spcBef>
                <a:spcPts val="0"/>
              </a:spcBef>
              <a:spcAft>
                <a:spcPts val="0"/>
              </a:spcAft>
              <a:buNone/>
            </a:pPr>
            <a:r>
              <a:rPr lang="en-US" sz="1950">
                <a:solidFill>
                  <a:schemeClr val="lt1"/>
                </a:solidFill>
                <a:latin typeface="Times New Roman"/>
                <a:ea typeface="Times New Roman"/>
                <a:cs typeface="Times New Roman"/>
                <a:sym typeface="Times New Roman"/>
              </a:rPr>
              <a:t>Virtual Reality</a:t>
            </a:r>
            <a:endParaRPr/>
          </a:p>
        </p:txBody>
      </p:sp>
      <p:sp>
        <p:nvSpPr>
          <p:cNvPr id="589" name="Google Shape;589;p30"/>
          <p:cNvSpPr/>
          <p:nvPr/>
        </p:nvSpPr>
        <p:spPr>
          <a:xfrm>
            <a:off x="2200490" y="2638761"/>
            <a:ext cx="4013219" cy="1313193"/>
          </a:xfrm>
          <a:prstGeom prst="ellipse">
            <a:avLst/>
          </a:prstGeom>
          <a:solidFill>
            <a:srgbClr val="BCDDD1">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590" name="Google Shape;590;p30"/>
          <p:cNvSpPr/>
          <p:nvPr/>
        </p:nvSpPr>
        <p:spPr>
          <a:xfrm>
            <a:off x="2650031" y="3158441"/>
            <a:ext cx="1544463" cy="1319055"/>
          </a:xfrm>
          <a:custGeom>
            <a:avLst/>
            <a:gdLst/>
            <a:ahLst/>
            <a:cxnLst/>
            <a:rect l="l" t="t" r="r" b="b"/>
            <a:pathLst>
              <a:path w="1131391" h="1131391" extrusionOk="0">
                <a:moveTo>
                  <a:pt x="0" y="565696"/>
                </a:moveTo>
                <a:cubicBezTo>
                  <a:pt x="0" y="253271"/>
                  <a:pt x="253271" y="0"/>
                  <a:pt x="565696" y="0"/>
                </a:cubicBezTo>
                <a:cubicBezTo>
                  <a:pt x="878121" y="0"/>
                  <a:pt x="1131392" y="253271"/>
                  <a:pt x="1131392" y="565696"/>
                </a:cubicBezTo>
                <a:cubicBezTo>
                  <a:pt x="1131392" y="878121"/>
                  <a:pt x="878121" y="1131392"/>
                  <a:pt x="565696" y="1131392"/>
                </a:cubicBezTo>
                <a:cubicBezTo>
                  <a:pt x="253271" y="1131392"/>
                  <a:pt x="0" y="878121"/>
                  <a:pt x="0" y="565696"/>
                </a:cubicBezTo>
                <a:close/>
              </a:path>
            </a:pathLst>
          </a:custGeom>
          <a:gradFill>
            <a:gsLst>
              <a:gs pos="0">
                <a:srgbClr val="9DB6C8"/>
              </a:gs>
              <a:gs pos="50000">
                <a:srgbClr val="90AABD"/>
              </a:gs>
              <a:gs pos="100000">
                <a:srgbClr val="7C9EB6"/>
              </a:gs>
            </a:gsLst>
            <a:lin ang="5400000" scaled="0"/>
          </a:gradFill>
          <a:ln w="9525" cap="flat" cmpd="sng">
            <a:solidFill>
              <a:schemeClr val="accent3"/>
            </a:solidFill>
            <a:prstDash val="solid"/>
            <a:miter lim="800000"/>
            <a:headEnd type="none" w="sm" len="sm"/>
            <a:tailEnd type="none" w="sm" len="sm"/>
          </a:ln>
        </p:spPr>
        <p:txBody>
          <a:bodyPr spcFirstLastPara="1" wrap="square" lIns="149025" tIns="149025" rIns="149025" bIns="149025" anchor="ctr" anchorCtr="0">
            <a:noAutofit/>
          </a:bodyPr>
          <a:lstStyle/>
          <a:p>
            <a:pPr marL="0" marR="0" lvl="0" indent="0" algn="ctr" rtl="0">
              <a:lnSpc>
                <a:spcPct val="90000"/>
              </a:lnSpc>
              <a:spcBef>
                <a:spcPts val="0"/>
              </a:spcBef>
              <a:spcAft>
                <a:spcPts val="0"/>
              </a:spcAft>
              <a:buNone/>
            </a:pPr>
            <a:r>
              <a:rPr lang="en-US" sz="1950">
                <a:solidFill>
                  <a:schemeClr val="dk1"/>
                </a:solidFill>
                <a:latin typeface="Times New Roman"/>
                <a:ea typeface="Times New Roman"/>
                <a:cs typeface="Times New Roman"/>
                <a:sym typeface="Times New Roman"/>
              </a:rPr>
              <a:t>Simulation</a:t>
            </a:r>
            <a:endParaRPr/>
          </a:p>
        </p:txBody>
      </p:sp>
      <p:sp>
        <p:nvSpPr>
          <p:cNvPr id="591" name="Google Shape;591;p30"/>
          <p:cNvSpPr/>
          <p:nvPr/>
        </p:nvSpPr>
        <p:spPr>
          <a:xfrm>
            <a:off x="4127769" y="3181699"/>
            <a:ext cx="1399960" cy="1319055"/>
          </a:xfrm>
          <a:custGeom>
            <a:avLst/>
            <a:gdLst/>
            <a:ahLst/>
            <a:cxnLst/>
            <a:rect l="l" t="t" r="r" b="b"/>
            <a:pathLst>
              <a:path w="1131391" h="1131391" extrusionOk="0">
                <a:moveTo>
                  <a:pt x="0" y="565696"/>
                </a:moveTo>
                <a:cubicBezTo>
                  <a:pt x="0" y="253271"/>
                  <a:pt x="253271" y="0"/>
                  <a:pt x="565696" y="0"/>
                </a:cubicBezTo>
                <a:cubicBezTo>
                  <a:pt x="878121" y="0"/>
                  <a:pt x="1131392" y="253271"/>
                  <a:pt x="1131392" y="565696"/>
                </a:cubicBezTo>
                <a:cubicBezTo>
                  <a:pt x="1131392" y="878121"/>
                  <a:pt x="878121" y="1131392"/>
                  <a:pt x="565696" y="1131392"/>
                </a:cubicBezTo>
                <a:cubicBezTo>
                  <a:pt x="253271" y="1131392"/>
                  <a:pt x="0" y="878121"/>
                  <a:pt x="0" y="565696"/>
                </a:cubicBezTo>
                <a:close/>
              </a:path>
            </a:pathLst>
          </a:custGeom>
          <a:gradFill>
            <a:gsLst>
              <a:gs pos="0">
                <a:srgbClr val="4DA7B6"/>
              </a:gs>
              <a:gs pos="50000">
                <a:srgbClr val="1D9FB1"/>
              </a:gs>
              <a:gs pos="100000">
                <a:srgbClr val="1391A2"/>
              </a:gs>
            </a:gsLst>
            <a:lin ang="5400000" scaled="0"/>
          </a:gradFill>
          <a:ln w="9525" cap="flat" cmpd="sng">
            <a:solidFill>
              <a:schemeClr val="accent5"/>
            </a:solidFill>
            <a:prstDash val="solid"/>
            <a:miter lim="800000"/>
            <a:headEnd type="none" w="sm" len="sm"/>
            <a:tailEnd type="none" w="sm" len="sm"/>
          </a:ln>
        </p:spPr>
        <p:txBody>
          <a:bodyPr spcFirstLastPara="1" wrap="square" lIns="149025" tIns="149025" rIns="149025" bIns="149025" anchor="ctr" anchorCtr="0">
            <a:noAutofit/>
          </a:bodyPr>
          <a:lstStyle/>
          <a:p>
            <a:pPr marL="0" marR="0" lvl="0" indent="0" algn="ctr" rtl="0">
              <a:lnSpc>
                <a:spcPct val="90000"/>
              </a:lnSpc>
              <a:spcBef>
                <a:spcPts val="0"/>
              </a:spcBef>
              <a:spcAft>
                <a:spcPts val="0"/>
              </a:spcAft>
              <a:buNone/>
            </a:pPr>
            <a:r>
              <a:rPr lang="en-US" sz="1950">
                <a:solidFill>
                  <a:schemeClr val="lt1"/>
                </a:solidFill>
                <a:latin typeface="Times New Roman"/>
                <a:ea typeface="Times New Roman"/>
                <a:cs typeface="Times New Roman"/>
                <a:sym typeface="Times New Roman"/>
              </a:rPr>
              <a:t>Mind Mapping</a:t>
            </a:r>
            <a:endParaRPr/>
          </a:p>
        </p:txBody>
      </p:sp>
      <p:sp>
        <p:nvSpPr>
          <p:cNvPr id="592" name="Google Shape;592;p30"/>
          <p:cNvSpPr/>
          <p:nvPr/>
        </p:nvSpPr>
        <p:spPr>
          <a:xfrm>
            <a:off x="2029384" y="2450403"/>
            <a:ext cx="4355432" cy="3282982"/>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523" y="30000"/>
                </a:moveTo>
                <a:lnTo>
                  <a:pt x="4523" y="30000"/>
                </a:lnTo>
                <a:cubicBezTo>
                  <a:pt x="4523" y="43255"/>
                  <a:pt x="29361" y="54000"/>
                  <a:pt x="60000" y="54000"/>
                </a:cubicBezTo>
                <a:cubicBezTo>
                  <a:pt x="90639" y="54000"/>
                  <a:pt x="115477" y="43255"/>
                  <a:pt x="115477" y="30000"/>
                </a:cubicBezTo>
                <a:cubicBezTo>
                  <a:pt x="115477" y="16745"/>
                  <a:pt x="90639" y="6000"/>
                  <a:pt x="60000" y="6000"/>
                </a:cubicBezTo>
                <a:cubicBezTo>
                  <a:pt x="29361" y="6000"/>
                  <a:pt x="4523" y="16745"/>
                  <a:pt x="4523" y="30000"/>
                </a:cubicBezTo>
                <a:close/>
              </a:path>
            </a:pathLst>
          </a:custGeom>
          <a:solidFill>
            <a:schemeClr val="lt1">
              <a:alpha val="40000"/>
            </a:schemeClr>
          </a:solidFill>
          <a:ln w="9525" cap="flat" cmpd="sng">
            <a:solidFill>
              <a:srgbClr val="31B18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3" name="Google Shape;593;p30">
            <a:hlinkClick r:id="rId3"/>
          </p:cNvPr>
          <p:cNvSpPr/>
          <p:nvPr/>
        </p:nvSpPr>
        <p:spPr>
          <a:xfrm>
            <a:off x="3256683" y="2152999"/>
            <a:ext cx="1399960" cy="1319055"/>
          </a:xfrm>
          <a:custGeom>
            <a:avLst/>
            <a:gdLst/>
            <a:ahLst/>
            <a:cxnLst/>
            <a:rect l="l" t="t" r="r" b="b"/>
            <a:pathLst>
              <a:path w="1131391" h="1131391" extrusionOk="0">
                <a:moveTo>
                  <a:pt x="0" y="565696"/>
                </a:moveTo>
                <a:cubicBezTo>
                  <a:pt x="0" y="253271"/>
                  <a:pt x="253271" y="0"/>
                  <a:pt x="565696" y="0"/>
                </a:cubicBezTo>
                <a:cubicBezTo>
                  <a:pt x="878121" y="0"/>
                  <a:pt x="1131392" y="253271"/>
                  <a:pt x="1131392" y="565696"/>
                </a:cubicBezTo>
                <a:cubicBezTo>
                  <a:pt x="1131392" y="878121"/>
                  <a:pt x="878121" y="1131392"/>
                  <a:pt x="565696" y="1131392"/>
                </a:cubicBezTo>
                <a:cubicBezTo>
                  <a:pt x="253271" y="1131392"/>
                  <a:pt x="0" y="878121"/>
                  <a:pt x="0" y="565696"/>
                </a:cubicBezTo>
                <a:close/>
              </a:path>
            </a:pathLst>
          </a:custGeom>
          <a:gradFill>
            <a:gsLst>
              <a:gs pos="0">
                <a:srgbClr val="52BA9A"/>
              </a:gs>
              <a:gs pos="50000">
                <a:srgbClr val="29B790"/>
              </a:gs>
              <a:gs pos="100000">
                <a:srgbClr val="1FA781"/>
              </a:gs>
            </a:gsLst>
            <a:lin ang="5400000" scaled="0"/>
          </a:gradFill>
          <a:ln>
            <a:noFill/>
          </a:ln>
        </p:spPr>
        <p:txBody>
          <a:bodyPr spcFirstLastPara="1" wrap="square" lIns="149025" tIns="149025" rIns="149025" bIns="149025" anchor="ctr" anchorCtr="0">
            <a:noAutofit/>
          </a:bodyPr>
          <a:lstStyle/>
          <a:p>
            <a:pPr marL="0" marR="0" lvl="0" indent="0" algn="ctr" rtl="0">
              <a:lnSpc>
                <a:spcPct val="90000"/>
              </a:lnSpc>
              <a:spcBef>
                <a:spcPts val="0"/>
              </a:spcBef>
              <a:spcAft>
                <a:spcPts val="0"/>
              </a:spcAft>
              <a:buNone/>
            </a:pPr>
            <a:r>
              <a:rPr lang="en-US" sz="1950">
                <a:solidFill>
                  <a:schemeClr val="lt1"/>
                </a:solidFill>
                <a:latin typeface="Times New Roman"/>
                <a:ea typeface="Times New Roman"/>
                <a:cs typeface="Times New Roman"/>
                <a:sym typeface="Times New Roman"/>
              </a:rPr>
              <a:t>Video</a:t>
            </a:r>
            <a:endParaRPr/>
          </a:p>
        </p:txBody>
      </p:sp>
      <p:sp>
        <p:nvSpPr>
          <p:cNvPr id="594" name="Google Shape;594;p30"/>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606"/>
        <p:cNvGrpSpPr/>
        <p:nvPr/>
      </p:nvGrpSpPr>
      <p:grpSpPr>
        <a:xfrm>
          <a:off x="0" y="0"/>
          <a:ext cx="0" cy="0"/>
          <a:chOff x="0" y="0"/>
          <a:chExt cx="0" cy="0"/>
        </a:xfrm>
      </p:grpSpPr>
      <p:sp>
        <p:nvSpPr>
          <p:cNvPr id="607" name="Google Shape;607;p32"/>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dirty="0">
                <a:latin typeface="Times New Roman"/>
                <a:ea typeface="Times New Roman"/>
                <a:cs typeface="Times New Roman"/>
                <a:sym typeface="Times New Roman"/>
              </a:rPr>
              <a:t>Tech Station #1.1 TimeLine</a:t>
            </a:r>
            <a:endParaRPr sz="2800" dirty="0">
              <a:solidFill>
                <a:srgbClr val="FF0000"/>
              </a:solidFill>
              <a:latin typeface="Times New Roman"/>
              <a:ea typeface="Times New Roman"/>
              <a:cs typeface="Times New Roman"/>
              <a:sym typeface="Times New Roman"/>
            </a:endParaRPr>
          </a:p>
        </p:txBody>
      </p:sp>
      <p:sp>
        <p:nvSpPr>
          <p:cNvPr id="608" name="Google Shape;608;p32"/>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31</a:t>
            </a:fld>
            <a:endParaRPr>
              <a:latin typeface="Times New Roman"/>
              <a:ea typeface="Times New Roman"/>
              <a:cs typeface="Times New Roman"/>
              <a:sym typeface="Times New Roman"/>
            </a:endParaRPr>
          </a:p>
        </p:txBody>
      </p:sp>
      <p:pic>
        <p:nvPicPr>
          <p:cNvPr id="609" name="Google Shape;609;p32" descr="A close up of a map&#10;&#10;Description automatically generated"/>
          <p:cNvPicPr preferRelativeResize="0"/>
          <p:nvPr/>
        </p:nvPicPr>
        <p:blipFill rotWithShape="1">
          <a:blip r:embed="rId3">
            <a:alphaModFix/>
          </a:blip>
          <a:srcRect/>
          <a:stretch/>
        </p:blipFill>
        <p:spPr>
          <a:xfrm>
            <a:off x="6571789" y="1069025"/>
            <a:ext cx="2068576" cy="5171439"/>
          </a:xfrm>
          <a:prstGeom prst="rect">
            <a:avLst/>
          </a:prstGeom>
          <a:noFill/>
          <a:ln>
            <a:noFill/>
          </a:ln>
        </p:spPr>
      </p:pic>
      <p:pic>
        <p:nvPicPr>
          <p:cNvPr id="610" name="Google Shape;610;p32"/>
          <p:cNvPicPr preferRelativeResize="0"/>
          <p:nvPr/>
        </p:nvPicPr>
        <p:blipFill rotWithShape="1">
          <a:blip r:embed="rId4">
            <a:alphaModFix/>
          </a:blip>
          <a:srcRect/>
          <a:stretch/>
        </p:blipFill>
        <p:spPr>
          <a:xfrm>
            <a:off x="502443" y="1179987"/>
            <a:ext cx="5820974" cy="4498025"/>
          </a:xfrm>
          <a:prstGeom prst="rect">
            <a:avLst/>
          </a:prstGeom>
          <a:noFill/>
          <a:ln>
            <a:noFill/>
          </a:ln>
        </p:spPr>
      </p:pic>
      <p:sp>
        <p:nvSpPr>
          <p:cNvPr id="611" name="Google Shape;611;p32"/>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09"/>
                                        </p:tgtEl>
                                        <p:attrNameLst>
                                          <p:attrName>style.visibility</p:attrName>
                                        </p:attrNameLst>
                                      </p:cBhvr>
                                      <p:to>
                                        <p:strVal val="visible"/>
                                      </p:to>
                                    </p:set>
                                    <p:animEffect transition="in" filter="fade">
                                      <p:cBhvr>
                                        <p:cTn id="11"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616"/>
        <p:cNvGrpSpPr/>
        <p:nvPr/>
      </p:nvGrpSpPr>
      <p:grpSpPr>
        <a:xfrm>
          <a:off x="0" y="0"/>
          <a:ext cx="0" cy="0"/>
          <a:chOff x="0" y="0"/>
          <a:chExt cx="0" cy="0"/>
        </a:xfrm>
      </p:grpSpPr>
      <p:sp>
        <p:nvSpPr>
          <p:cNvPr id="617" name="Google Shape;617;p33"/>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Why TimeLine?</a:t>
            </a:r>
            <a:endParaRPr sz="2800">
              <a:solidFill>
                <a:srgbClr val="FF0000"/>
              </a:solidFill>
              <a:latin typeface="Times New Roman"/>
              <a:ea typeface="Times New Roman"/>
              <a:cs typeface="Times New Roman"/>
              <a:sym typeface="Times New Roman"/>
            </a:endParaRPr>
          </a:p>
        </p:txBody>
      </p:sp>
      <p:sp>
        <p:nvSpPr>
          <p:cNvPr id="618" name="Google Shape;618;p33"/>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750"/>
              <a:buFont typeface="Times New Roman"/>
              <a:buNone/>
            </a:pPr>
            <a:fld id="{00000000-1234-1234-1234-123412341234}" type="slidenum">
              <a:rPr lang="en-US" sz="750" b="0" i="0" u="none" strike="noStrike" cap="none">
                <a:solidFill>
                  <a:srgbClr val="888888"/>
                </a:solidFill>
                <a:latin typeface="Times New Roman"/>
                <a:ea typeface="Times New Roman"/>
                <a:cs typeface="Times New Roman"/>
                <a:sym typeface="Times New Roman"/>
              </a:rPr>
              <a:t>32</a:t>
            </a:fld>
            <a:endParaRPr sz="750" b="0" i="0" u="none" strike="noStrike" cap="none">
              <a:solidFill>
                <a:srgbClr val="888888"/>
              </a:solidFill>
              <a:latin typeface="Times New Roman"/>
              <a:ea typeface="Times New Roman"/>
              <a:cs typeface="Times New Roman"/>
              <a:sym typeface="Times New Roman"/>
            </a:endParaRPr>
          </a:p>
        </p:txBody>
      </p:sp>
      <p:sp>
        <p:nvSpPr>
          <p:cNvPr id="619" name="Google Shape;619;p33"/>
          <p:cNvSpPr txBox="1"/>
          <p:nvPr/>
        </p:nvSpPr>
        <p:spPr>
          <a:xfrm>
            <a:off x="114136" y="1280161"/>
            <a:ext cx="8137922" cy="4708843"/>
          </a:xfrm>
          <a:prstGeom prst="rect">
            <a:avLst/>
          </a:prstGeom>
          <a:noFill/>
          <a:ln>
            <a:noFill/>
          </a:ln>
        </p:spPr>
        <p:txBody>
          <a:bodyPr spcFirstLastPara="1" wrap="square" lIns="91425" tIns="45700" rIns="91425" bIns="45700" anchor="t" anchorCtr="0">
            <a:noAutofit/>
          </a:bodyPr>
          <a:lstStyle/>
          <a:p>
            <a:pPr marL="342883" marR="0" lvl="1" indent="0" algn="l"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Times New Roman"/>
                <a:ea typeface="Times New Roman"/>
                <a:cs typeface="Times New Roman"/>
                <a:sym typeface="Times New Roman"/>
              </a:rPr>
              <a:t>For a variety of educational purposes: </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Record events from a story or a history lesson in a sequential format.</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Help students keep events in chronological order as they write summaries.  </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For English language learners (ELLs), help them make connections and recognize patterns in a series or process. </a:t>
            </a:r>
            <a:endParaRPr/>
          </a:p>
          <a:p>
            <a:pPr marL="514325" marR="0" lvl="1" indent="-171442" algn="l" rtl="0">
              <a:lnSpc>
                <a:spcPct val="90000"/>
              </a:lnSpc>
              <a:spcBef>
                <a:spcPts val="375"/>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Teaching practices using Timeline </a:t>
            </a:r>
            <a:r>
              <a:rPr lang="en-US" sz="2000" b="0" i="0" u="sng" strike="noStrike" cap="none">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https://ourjourneywestward.com/timelines-matter-when-teaching-history/</a:t>
            </a:r>
            <a:endParaRPr sz="2000" b="0" i="0" u="none" strike="noStrike" cap="none">
              <a:solidFill>
                <a:schemeClr val="dk1"/>
              </a:solidFill>
              <a:latin typeface="Times New Roman"/>
              <a:ea typeface="Times New Roman"/>
              <a:cs typeface="Times New Roman"/>
              <a:sym typeface="Times New Roman"/>
            </a:endParaRPr>
          </a:p>
          <a:p>
            <a:pPr marL="342883" marR="0" lvl="1" indent="0" algn="l" rtl="0">
              <a:lnSpc>
                <a:spcPct val="90000"/>
              </a:lnSpc>
              <a:spcBef>
                <a:spcPts val="375"/>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p:txBody>
      </p:sp>
      <p:sp>
        <p:nvSpPr>
          <p:cNvPr id="620" name="Google Shape;620;p33"/>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750"/>
              <a:buFont typeface="Times New Roman"/>
              <a:buNone/>
            </a:pPr>
            <a:r>
              <a:rPr lang="en-US" sz="750" b="0" i="0" u="none" strike="noStrike" cap="none">
                <a:solidFill>
                  <a:srgbClr val="888888"/>
                </a:solidFill>
                <a:latin typeface="Times New Roman"/>
                <a:ea typeface="Times New Roman"/>
                <a:cs typeface="Times New Roman"/>
                <a:sym typeface="Times New Roman"/>
              </a:rPr>
              <a:t>IDD&amp;E Lei Wang &amp; Amber Walton 2021</a:t>
            </a:r>
            <a:endParaRPr sz="750" b="0" i="0" u="none" strike="noStrike" cap="none">
              <a:solidFill>
                <a:srgbClr val="888888"/>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625"/>
        <p:cNvGrpSpPr/>
        <p:nvPr/>
      </p:nvGrpSpPr>
      <p:grpSpPr>
        <a:xfrm>
          <a:off x="0" y="0"/>
          <a:ext cx="0" cy="0"/>
          <a:chOff x="0" y="0"/>
          <a:chExt cx="0" cy="0"/>
        </a:xfrm>
      </p:grpSpPr>
      <p:sp>
        <p:nvSpPr>
          <p:cNvPr id="626" name="Google Shape;626;p34"/>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dirty="0">
                <a:latin typeface="Times New Roman"/>
                <a:ea typeface="Times New Roman"/>
                <a:cs typeface="Times New Roman"/>
                <a:sym typeface="Times New Roman"/>
              </a:rPr>
              <a:t>Tech Station #1.1 TimeLine</a:t>
            </a:r>
            <a:endParaRPr sz="2800" dirty="0">
              <a:solidFill>
                <a:srgbClr val="FF0000"/>
              </a:solidFill>
              <a:latin typeface="Times New Roman"/>
              <a:ea typeface="Times New Roman"/>
              <a:cs typeface="Times New Roman"/>
              <a:sym typeface="Times New Roman"/>
            </a:endParaRPr>
          </a:p>
        </p:txBody>
      </p:sp>
      <p:sp>
        <p:nvSpPr>
          <p:cNvPr id="627" name="Google Shape;627;p34"/>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33</a:t>
            </a:fld>
            <a:endParaRPr>
              <a:latin typeface="Times New Roman"/>
              <a:ea typeface="Times New Roman"/>
              <a:cs typeface="Times New Roman"/>
              <a:sym typeface="Times New Roman"/>
            </a:endParaRPr>
          </a:p>
        </p:txBody>
      </p:sp>
      <p:sp>
        <p:nvSpPr>
          <p:cNvPr id="628" name="Google Shape;628;p34"/>
          <p:cNvSpPr txBox="1"/>
          <p:nvPr/>
        </p:nvSpPr>
        <p:spPr>
          <a:xfrm>
            <a:off x="502443" y="1531620"/>
            <a:ext cx="8137922" cy="47088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000"/>
              <a:buFont typeface="Arial"/>
              <a:buAutoNum type="arabicPeriod"/>
            </a:pPr>
            <a:r>
              <a:rPr lang="en-US" sz="2000" dirty="0">
                <a:solidFill>
                  <a:schemeClr val="dk1"/>
                </a:solidFill>
                <a:latin typeface="Times New Roman"/>
                <a:ea typeface="Times New Roman"/>
                <a:cs typeface="Times New Roman"/>
                <a:sym typeface="Times New Roman"/>
              </a:rPr>
              <a:t>Click on the Timeline </a:t>
            </a:r>
            <a:r>
              <a:rPr lang="en-US" sz="2000" u="sng"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link</a:t>
            </a:r>
            <a:r>
              <a:rPr lang="en-US" sz="2000" dirty="0">
                <a:solidFill>
                  <a:schemeClr val="dk1"/>
                </a:solidFill>
                <a:latin typeface="Times New Roman"/>
                <a:ea typeface="Times New Roman"/>
                <a:cs typeface="Times New Roman"/>
                <a:sym typeface="Times New Roman"/>
              </a:rPr>
              <a:t>.</a:t>
            </a:r>
            <a:endParaRPr sz="200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750"/>
              </a:spcBef>
              <a:spcAft>
                <a:spcPts val="0"/>
              </a:spcAft>
              <a:buClr>
                <a:schemeClr val="dk1"/>
              </a:buClr>
              <a:buSzPts val="2000"/>
              <a:buFont typeface="Arial"/>
              <a:buAutoNum type="arabicPeriod"/>
            </a:pPr>
            <a:r>
              <a:rPr lang="en-US" sz="2000" dirty="0">
                <a:solidFill>
                  <a:schemeClr val="dk1"/>
                </a:solidFill>
                <a:latin typeface="Times New Roman"/>
                <a:ea typeface="Times New Roman"/>
                <a:cs typeface="Times New Roman"/>
                <a:sym typeface="Times New Roman"/>
              </a:rPr>
              <a:t>Read the three examples (</a:t>
            </a:r>
            <a:r>
              <a:rPr lang="en-US" sz="2000" b="1" dirty="0">
                <a:solidFill>
                  <a:schemeClr val="dk1"/>
                </a:solidFill>
                <a:latin typeface="Times New Roman"/>
                <a:ea typeface="Times New Roman"/>
                <a:cs typeface="Times New Roman"/>
                <a:sym typeface="Times New Roman"/>
              </a:rPr>
              <a:t>Date</a:t>
            </a:r>
            <a:r>
              <a:rPr lang="en-US" sz="2000" dirty="0">
                <a:solidFill>
                  <a:schemeClr val="dk1"/>
                </a:solidFill>
                <a:latin typeface="Times New Roman"/>
                <a:ea typeface="Times New Roman"/>
                <a:cs typeface="Times New Roman"/>
                <a:sym typeface="Times New Roman"/>
              </a:rPr>
              <a:t>, </a:t>
            </a:r>
            <a:r>
              <a:rPr lang="en-US" sz="2000" b="1" dirty="0">
                <a:solidFill>
                  <a:schemeClr val="dk1"/>
                </a:solidFill>
                <a:latin typeface="Times New Roman"/>
                <a:ea typeface="Times New Roman"/>
                <a:cs typeface="Times New Roman"/>
                <a:sym typeface="Times New Roman"/>
              </a:rPr>
              <a:t>Time</a:t>
            </a:r>
            <a:r>
              <a:rPr lang="en-US" sz="2000" dirty="0">
                <a:solidFill>
                  <a:schemeClr val="dk1"/>
                </a:solidFill>
                <a:latin typeface="Times New Roman"/>
                <a:ea typeface="Times New Roman"/>
                <a:cs typeface="Times New Roman"/>
                <a:sym typeface="Times New Roman"/>
              </a:rPr>
              <a:t>, </a:t>
            </a:r>
            <a:r>
              <a:rPr lang="en-US" sz="2000" b="1" dirty="0">
                <a:solidFill>
                  <a:schemeClr val="dk1"/>
                </a:solidFill>
                <a:latin typeface="Times New Roman"/>
                <a:ea typeface="Times New Roman"/>
                <a:cs typeface="Times New Roman"/>
                <a:sym typeface="Times New Roman"/>
              </a:rPr>
              <a:t>Event</a:t>
            </a:r>
            <a:r>
              <a:rPr lang="en-US" sz="2000" dirty="0">
                <a:solidFill>
                  <a:schemeClr val="dk1"/>
                </a:solidFill>
                <a:latin typeface="Times New Roman"/>
                <a:ea typeface="Times New Roman"/>
                <a:cs typeface="Times New Roman"/>
                <a:sym typeface="Times New Roman"/>
              </a:rPr>
              <a:t>).</a:t>
            </a:r>
            <a:endParaRPr dirty="0"/>
          </a:p>
          <a:p>
            <a:pPr marL="342900" marR="0" lvl="0" indent="-342900" algn="l" rtl="0">
              <a:lnSpc>
                <a:spcPct val="90000"/>
              </a:lnSpc>
              <a:spcBef>
                <a:spcPts val="750"/>
              </a:spcBef>
              <a:spcAft>
                <a:spcPts val="0"/>
              </a:spcAft>
              <a:buClr>
                <a:schemeClr val="dk1"/>
              </a:buClr>
              <a:buSzPts val="2000"/>
              <a:buFont typeface="Arial"/>
              <a:buAutoNum type="arabicPeriod"/>
            </a:pPr>
            <a:r>
              <a:rPr lang="en-US" sz="2000" dirty="0">
                <a:solidFill>
                  <a:schemeClr val="dk1"/>
                </a:solidFill>
                <a:latin typeface="Times New Roman"/>
                <a:ea typeface="Times New Roman"/>
                <a:cs typeface="Times New Roman"/>
                <a:sym typeface="Times New Roman"/>
              </a:rPr>
              <a:t>Fill out your name and project title, then click </a:t>
            </a:r>
            <a:r>
              <a:rPr lang="en-US" sz="2000" b="1" dirty="0">
                <a:solidFill>
                  <a:schemeClr val="lt1"/>
                </a:solidFill>
                <a:highlight>
                  <a:srgbClr val="0000FF"/>
                </a:highlight>
                <a:latin typeface="Times New Roman"/>
                <a:ea typeface="Times New Roman"/>
                <a:cs typeface="Times New Roman"/>
                <a:sym typeface="Times New Roman"/>
              </a:rPr>
              <a:t>START</a:t>
            </a:r>
            <a:r>
              <a:rPr lang="en-US" sz="2000" dirty="0">
                <a:solidFill>
                  <a:schemeClr val="dk1"/>
                </a:solidFill>
                <a:latin typeface="Times New Roman"/>
                <a:ea typeface="Times New Roman"/>
                <a:cs typeface="Times New Roman"/>
                <a:sym typeface="Times New Roman"/>
              </a:rPr>
              <a:t>. </a:t>
            </a:r>
            <a:endParaRPr dirty="0"/>
          </a:p>
          <a:p>
            <a:pPr marL="342900" marR="0" lvl="0" indent="-342900" algn="l" rtl="0">
              <a:lnSpc>
                <a:spcPct val="90000"/>
              </a:lnSpc>
              <a:spcBef>
                <a:spcPts val="750"/>
              </a:spcBef>
              <a:spcAft>
                <a:spcPts val="0"/>
              </a:spcAft>
              <a:buClr>
                <a:schemeClr val="dk1"/>
              </a:buClr>
              <a:buSzPts val="2000"/>
              <a:buFont typeface="Arial"/>
              <a:buAutoNum type="arabicPeriod"/>
            </a:pPr>
            <a:r>
              <a:rPr lang="en-US" sz="2000" dirty="0">
                <a:solidFill>
                  <a:schemeClr val="dk1"/>
                </a:solidFill>
                <a:latin typeface="Times New Roman"/>
                <a:ea typeface="Times New Roman"/>
                <a:cs typeface="Times New Roman"/>
                <a:sym typeface="Times New Roman"/>
              </a:rPr>
              <a:t>Create a timeline of your own interests, such as:</a:t>
            </a:r>
            <a:endParaRPr dirty="0"/>
          </a:p>
          <a:p>
            <a:pPr marL="685783" marR="0" lvl="1" indent="-342900" algn="l" rtl="0">
              <a:lnSpc>
                <a:spcPct val="90000"/>
              </a:lnSpc>
              <a:spcBef>
                <a:spcPts val="375"/>
              </a:spcBef>
              <a:spcAft>
                <a:spcPts val="0"/>
              </a:spcAft>
              <a:buClr>
                <a:schemeClr val="dk1"/>
              </a:buClr>
              <a:buSzPts val="2000"/>
              <a:buFont typeface="Arial"/>
              <a:buAutoNum type="arabicParenR"/>
            </a:pPr>
            <a:r>
              <a:rPr lang="en-US" sz="2000" b="0" i="0" u="none" strike="noStrike" cap="none" dirty="0">
                <a:solidFill>
                  <a:schemeClr val="dk1"/>
                </a:solidFill>
                <a:latin typeface="Times New Roman"/>
                <a:ea typeface="Times New Roman"/>
                <a:cs typeface="Times New Roman"/>
                <a:sym typeface="Times New Roman"/>
              </a:rPr>
              <a:t>History of events</a:t>
            </a:r>
            <a:endParaRPr dirty="0"/>
          </a:p>
          <a:p>
            <a:pPr marL="685783" marR="0" lvl="1" indent="-342900" algn="l" rtl="0">
              <a:lnSpc>
                <a:spcPct val="90000"/>
              </a:lnSpc>
              <a:spcBef>
                <a:spcPts val="375"/>
              </a:spcBef>
              <a:spcAft>
                <a:spcPts val="0"/>
              </a:spcAft>
              <a:buClr>
                <a:schemeClr val="dk1"/>
              </a:buClr>
              <a:buSzPts val="2000"/>
              <a:buFont typeface="Arial"/>
              <a:buAutoNum type="arabicParenR"/>
            </a:pPr>
            <a:r>
              <a:rPr lang="en-US" sz="2000" b="0" i="0" u="none" strike="noStrike" cap="none" dirty="0">
                <a:solidFill>
                  <a:schemeClr val="dk1"/>
                </a:solidFill>
                <a:latin typeface="Times New Roman"/>
                <a:ea typeface="Times New Roman"/>
                <a:cs typeface="Times New Roman"/>
                <a:sym typeface="Times New Roman"/>
              </a:rPr>
              <a:t>Procedure of an experiment</a:t>
            </a:r>
            <a:endParaRPr dirty="0"/>
          </a:p>
          <a:p>
            <a:pPr marL="685783" marR="0" lvl="1" indent="-342900" algn="l" rtl="0">
              <a:lnSpc>
                <a:spcPct val="90000"/>
              </a:lnSpc>
              <a:spcBef>
                <a:spcPts val="375"/>
              </a:spcBef>
              <a:spcAft>
                <a:spcPts val="0"/>
              </a:spcAft>
              <a:buClr>
                <a:schemeClr val="dk1"/>
              </a:buClr>
              <a:buSzPts val="2000"/>
              <a:buFont typeface="Arial"/>
              <a:buAutoNum type="arabicParenR"/>
            </a:pPr>
            <a:r>
              <a:rPr lang="en-US" sz="2000" b="0" i="0" u="none" strike="noStrike" cap="none" dirty="0">
                <a:solidFill>
                  <a:schemeClr val="dk1"/>
                </a:solidFill>
                <a:latin typeface="Times New Roman"/>
                <a:ea typeface="Times New Roman"/>
                <a:cs typeface="Times New Roman"/>
                <a:sym typeface="Times New Roman"/>
              </a:rPr>
              <a:t>Steps of an activity</a:t>
            </a:r>
            <a:endParaRPr dirty="0"/>
          </a:p>
          <a:p>
            <a:pPr marL="685783" marR="0" lvl="1" indent="-342900" algn="l" rtl="0">
              <a:lnSpc>
                <a:spcPct val="90000"/>
              </a:lnSpc>
              <a:spcBef>
                <a:spcPts val="375"/>
              </a:spcBef>
              <a:spcAft>
                <a:spcPts val="0"/>
              </a:spcAft>
              <a:buClr>
                <a:schemeClr val="dk1"/>
              </a:buClr>
              <a:buSzPts val="2000"/>
              <a:buFont typeface="Arial"/>
              <a:buAutoNum type="arabicParenR"/>
            </a:pPr>
            <a:r>
              <a:rPr lang="en-US" sz="2000" b="0" i="0" u="none" strike="noStrike" cap="none" dirty="0">
                <a:solidFill>
                  <a:schemeClr val="dk1"/>
                </a:solidFill>
                <a:latin typeface="Times New Roman"/>
                <a:ea typeface="Times New Roman"/>
                <a:cs typeface="Times New Roman"/>
                <a:sym typeface="Times New Roman"/>
              </a:rPr>
              <a:t>….</a:t>
            </a:r>
            <a:endParaRPr dirty="0"/>
          </a:p>
          <a:p>
            <a:pPr marL="342900" marR="0" lvl="0" indent="-342900" algn="l" rtl="0">
              <a:lnSpc>
                <a:spcPct val="90000"/>
              </a:lnSpc>
              <a:spcBef>
                <a:spcPts val="750"/>
              </a:spcBef>
              <a:spcAft>
                <a:spcPts val="0"/>
              </a:spcAft>
              <a:buClr>
                <a:schemeClr val="dk1"/>
              </a:buClr>
              <a:buSzPts val="2000"/>
              <a:buFont typeface="Arial"/>
              <a:buAutoNum type="arabicPeriod"/>
            </a:pPr>
            <a:r>
              <a:rPr lang="en-US" sz="2000" dirty="0">
                <a:solidFill>
                  <a:schemeClr val="dk1"/>
                </a:solidFill>
                <a:latin typeface="Times New Roman"/>
                <a:ea typeface="Times New Roman"/>
                <a:cs typeface="Times New Roman"/>
                <a:sym typeface="Times New Roman"/>
              </a:rPr>
              <a:t>Click on the timeline to create an event.</a:t>
            </a:r>
            <a:endParaRPr dirty="0"/>
          </a:p>
          <a:p>
            <a:pPr marL="342900" marR="0" lvl="0" indent="-342900" algn="l" rtl="0">
              <a:lnSpc>
                <a:spcPct val="90000"/>
              </a:lnSpc>
              <a:spcBef>
                <a:spcPts val="750"/>
              </a:spcBef>
              <a:spcAft>
                <a:spcPts val="0"/>
              </a:spcAft>
              <a:buClr>
                <a:schemeClr val="dk1"/>
              </a:buClr>
              <a:buSzPts val="2000"/>
              <a:buFont typeface="Arial"/>
              <a:buAutoNum type="arabicPeriod"/>
            </a:pPr>
            <a:r>
              <a:rPr lang="en-US" sz="2000" dirty="0">
                <a:solidFill>
                  <a:schemeClr val="dk1"/>
                </a:solidFill>
                <a:latin typeface="Times New Roman"/>
                <a:ea typeface="Times New Roman"/>
                <a:cs typeface="Times New Roman"/>
                <a:sym typeface="Times New Roman"/>
              </a:rPr>
              <a:t>Fill out Label (time) and Short Description (Event), then choose an image for your event, and frame your image.</a:t>
            </a:r>
            <a:endParaRPr dirty="0"/>
          </a:p>
          <a:p>
            <a:pPr marL="342900" marR="0" lvl="0" indent="-342900" algn="l" rtl="0">
              <a:lnSpc>
                <a:spcPct val="90000"/>
              </a:lnSpc>
              <a:spcBef>
                <a:spcPts val="750"/>
              </a:spcBef>
              <a:spcAft>
                <a:spcPts val="0"/>
              </a:spcAft>
              <a:buClr>
                <a:schemeClr val="dk1"/>
              </a:buClr>
              <a:buSzPts val="2000"/>
              <a:buFont typeface="Arial"/>
              <a:buAutoNum type="arabicPeriod"/>
            </a:pPr>
            <a:r>
              <a:rPr lang="en-US" sz="2000" dirty="0">
                <a:solidFill>
                  <a:schemeClr val="dk1"/>
                </a:solidFill>
                <a:latin typeface="Times New Roman"/>
                <a:ea typeface="Times New Roman"/>
                <a:cs typeface="Times New Roman"/>
                <a:sym typeface="Times New Roman"/>
              </a:rPr>
              <a:t>Add at least </a:t>
            </a:r>
            <a:r>
              <a:rPr lang="en-US" sz="2000" b="1" dirty="0">
                <a:solidFill>
                  <a:srgbClr val="FF0000"/>
                </a:solidFill>
                <a:latin typeface="Times New Roman"/>
                <a:ea typeface="Times New Roman"/>
                <a:cs typeface="Times New Roman"/>
                <a:sym typeface="Times New Roman"/>
              </a:rPr>
              <a:t>6</a:t>
            </a:r>
            <a:r>
              <a:rPr lang="en-US" sz="2000" dirty="0">
                <a:solidFill>
                  <a:schemeClr val="dk1"/>
                </a:solidFill>
                <a:latin typeface="Times New Roman"/>
                <a:ea typeface="Times New Roman"/>
                <a:cs typeface="Times New Roman"/>
                <a:sym typeface="Times New Roman"/>
              </a:rPr>
              <a:t> events.</a:t>
            </a:r>
            <a:endParaRPr dirty="0"/>
          </a:p>
        </p:txBody>
      </p:sp>
      <p:sp>
        <p:nvSpPr>
          <p:cNvPr id="629" name="Google Shape;629;p34"/>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634"/>
        <p:cNvGrpSpPr/>
        <p:nvPr/>
      </p:nvGrpSpPr>
      <p:grpSpPr>
        <a:xfrm>
          <a:off x="0" y="0"/>
          <a:ext cx="0" cy="0"/>
          <a:chOff x="0" y="0"/>
          <a:chExt cx="0" cy="0"/>
        </a:xfrm>
      </p:grpSpPr>
      <p:sp>
        <p:nvSpPr>
          <p:cNvPr id="635" name="Google Shape;635;p35"/>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dirty="0">
                <a:latin typeface="Times New Roman"/>
                <a:ea typeface="Times New Roman"/>
                <a:cs typeface="Times New Roman"/>
                <a:sym typeface="Times New Roman"/>
              </a:rPr>
              <a:t>Tech Station #1.1 TimeLine </a:t>
            </a:r>
            <a:endParaRPr sz="2800" dirty="0">
              <a:solidFill>
                <a:srgbClr val="FF0000"/>
              </a:solidFill>
              <a:latin typeface="Times New Roman"/>
              <a:ea typeface="Times New Roman"/>
              <a:cs typeface="Times New Roman"/>
              <a:sym typeface="Times New Roman"/>
            </a:endParaRPr>
          </a:p>
        </p:txBody>
      </p:sp>
      <p:sp>
        <p:nvSpPr>
          <p:cNvPr id="636" name="Google Shape;636;p35"/>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34</a:t>
            </a:fld>
            <a:endParaRPr>
              <a:latin typeface="Times New Roman"/>
              <a:ea typeface="Times New Roman"/>
              <a:cs typeface="Times New Roman"/>
              <a:sym typeface="Times New Roman"/>
            </a:endParaRPr>
          </a:p>
        </p:txBody>
      </p:sp>
      <p:sp>
        <p:nvSpPr>
          <p:cNvPr id="637" name="Google Shape;637;p35"/>
          <p:cNvSpPr txBox="1"/>
          <p:nvPr/>
        </p:nvSpPr>
        <p:spPr>
          <a:xfrm>
            <a:off x="502443" y="1531620"/>
            <a:ext cx="8137922" cy="47088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000"/>
              <a:buFont typeface="Arial"/>
              <a:buAutoNum type="arabicPeriod" startAt="8"/>
            </a:pPr>
            <a:r>
              <a:rPr lang="en-US" sz="2000">
                <a:solidFill>
                  <a:schemeClr val="dk1"/>
                </a:solidFill>
                <a:latin typeface="Times New Roman"/>
                <a:ea typeface="Times New Roman"/>
                <a:cs typeface="Times New Roman"/>
                <a:sym typeface="Times New Roman"/>
              </a:rPr>
              <a:t>When you are satisfied with your video, click </a:t>
            </a:r>
            <a:r>
              <a:rPr lang="en-US" sz="2000" b="1">
                <a:solidFill>
                  <a:schemeClr val="lt1"/>
                </a:solidFill>
                <a:highlight>
                  <a:srgbClr val="0000FF"/>
                </a:highlight>
                <a:latin typeface="Times New Roman"/>
                <a:ea typeface="Times New Roman"/>
                <a:cs typeface="Times New Roman"/>
                <a:sym typeface="Times New Roman"/>
              </a:rPr>
              <a:t>Finish</a:t>
            </a:r>
            <a:r>
              <a:rPr lang="en-US" sz="2000">
                <a:solidFill>
                  <a:schemeClr val="dk1"/>
                </a:solidFill>
                <a:latin typeface="Times New Roman"/>
                <a:ea typeface="Times New Roman"/>
                <a:cs typeface="Times New Roman"/>
                <a:sym typeface="Times New Roman"/>
              </a:rPr>
              <a:t>, then click </a:t>
            </a:r>
            <a:r>
              <a:rPr lang="en-US" sz="2000" b="1">
                <a:solidFill>
                  <a:schemeClr val="dk1"/>
                </a:solidFill>
                <a:latin typeface="Times New Roman"/>
                <a:ea typeface="Times New Roman"/>
                <a:cs typeface="Times New Roman"/>
                <a:sym typeface="Times New Roman"/>
              </a:rPr>
              <a:t>Save Final</a:t>
            </a:r>
            <a:r>
              <a:rPr lang="en-US" sz="2000">
                <a:solidFill>
                  <a:schemeClr val="dk1"/>
                </a:solidFill>
                <a:latin typeface="Times New Roman"/>
                <a:ea typeface="Times New Roman"/>
                <a:cs typeface="Times New Roman"/>
                <a:sym typeface="Times New Roman"/>
              </a:rPr>
              <a:t> to save it on desktop.</a:t>
            </a:r>
            <a:endParaRPr/>
          </a:p>
          <a:p>
            <a:pPr marL="342900" marR="0" lvl="0" indent="-342900" algn="l" rtl="0">
              <a:lnSpc>
                <a:spcPct val="90000"/>
              </a:lnSpc>
              <a:spcBef>
                <a:spcPts val="750"/>
              </a:spcBef>
              <a:spcAft>
                <a:spcPts val="0"/>
              </a:spcAft>
              <a:buClr>
                <a:schemeClr val="dk1"/>
              </a:buClr>
              <a:buSzPts val="2000"/>
              <a:buFont typeface="Arial"/>
              <a:buAutoNum type="arabicPeriod" startAt="8"/>
            </a:pPr>
            <a:r>
              <a:rPr lang="en-US" sz="2000">
                <a:solidFill>
                  <a:schemeClr val="dk1"/>
                </a:solidFill>
                <a:latin typeface="Times New Roman"/>
                <a:ea typeface="Times New Roman"/>
                <a:cs typeface="Times New Roman"/>
                <a:sym typeface="Times New Roman"/>
              </a:rPr>
              <a:t>(optional) Upload it to your </a:t>
            </a:r>
            <a:r>
              <a:rPr lang="en-US" sz="2000" b="1">
                <a:solidFill>
                  <a:schemeClr val="dk1"/>
                </a:solidFill>
                <a:latin typeface="Times New Roman"/>
                <a:ea typeface="Times New Roman"/>
                <a:cs typeface="Times New Roman"/>
                <a:sym typeface="Times New Roman"/>
              </a:rPr>
              <a:t>Wix</a:t>
            </a:r>
            <a:r>
              <a:rPr lang="en-US" sz="2000">
                <a:solidFill>
                  <a:schemeClr val="dk1"/>
                </a:solidFill>
                <a:latin typeface="Times New Roman"/>
                <a:ea typeface="Times New Roman"/>
                <a:cs typeface="Times New Roman"/>
                <a:sym typeface="Times New Roman"/>
              </a:rPr>
              <a:t>, and insert it in your first </a:t>
            </a:r>
            <a:r>
              <a:rPr lang="en-US" sz="2000" b="1">
                <a:solidFill>
                  <a:schemeClr val="dk1"/>
                </a:solidFill>
                <a:latin typeface="Times New Roman"/>
                <a:ea typeface="Times New Roman"/>
                <a:cs typeface="Times New Roman"/>
                <a:sym typeface="Times New Roman"/>
              </a:rPr>
              <a:t>Tech Design Case </a:t>
            </a:r>
            <a:r>
              <a:rPr lang="en-US" sz="2000">
                <a:solidFill>
                  <a:schemeClr val="dk1"/>
                </a:solidFill>
                <a:latin typeface="Times New Roman"/>
                <a:ea typeface="Times New Roman"/>
                <a:cs typeface="Times New Roman"/>
                <a:sym typeface="Times New Roman"/>
              </a:rPr>
              <a:t>page.</a:t>
            </a:r>
            <a:endParaRPr/>
          </a:p>
          <a:p>
            <a:pPr marL="342900" marR="0" lvl="0" indent="-342900" algn="l" rtl="0">
              <a:lnSpc>
                <a:spcPct val="90000"/>
              </a:lnSpc>
              <a:spcBef>
                <a:spcPts val="750"/>
              </a:spcBef>
              <a:spcAft>
                <a:spcPts val="0"/>
              </a:spcAft>
              <a:buClr>
                <a:schemeClr val="dk1"/>
              </a:buClr>
              <a:buSzPts val="2000"/>
              <a:buFont typeface="Arial"/>
              <a:buAutoNum type="arabicPeriod" startAt="8"/>
            </a:pPr>
            <a:r>
              <a:rPr lang="en-US" sz="2000">
                <a:solidFill>
                  <a:schemeClr val="dk1"/>
                </a:solidFill>
                <a:latin typeface="Times New Roman"/>
                <a:ea typeface="Times New Roman"/>
                <a:cs typeface="Times New Roman"/>
                <a:sym typeface="Times New Roman"/>
              </a:rPr>
              <a:t>Upload your Timeline to the </a:t>
            </a:r>
            <a:r>
              <a:rPr lang="en-US" sz="2000" b="1">
                <a:solidFill>
                  <a:schemeClr val="dk1"/>
                </a:solidFill>
                <a:latin typeface="Times New Roman"/>
                <a:ea typeface="Times New Roman"/>
                <a:cs typeface="Times New Roman"/>
                <a:sym typeface="Times New Roman"/>
              </a:rPr>
              <a:t>Discussion Board – Timeline</a:t>
            </a:r>
            <a:r>
              <a:rPr lang="en-US" sz="2000">
                <a:solidFill>
                  <a:schemeClr val="dk1"/>
                </a:solidFill>
                <a:latin typeface="Times New Roman"/>
                <a:ea typeface="Times New Roman"/>
                <a:cs typeface="Times New Roman"/>
                <a:sym typeface="Times New Roman"/>
              </a:rPr>
              <a:t>, and:</a:t>
            </a:r>
            <a:endParaRPr/>
          </a:p>
          <a:p>
            <a:pPr marL="342900" marR="0" lvl="0" indent="-342900" algn="l" rtl="0">
              <a:lnSpc>
                <a:spcPct val="90000"/>
              </a:lnSpc>
              <a:spcBef>
                <a:spcPts val="750"/>
              </a:spcBef>
              <a:spcAft>
                <a:spcPts val="0"/>
              </a:spcAft>
              <a:buClr>
                <a:schemeClr val="dk1"/>
              </a:buClr>
              <a:buSzPts val="2000"/>
              <a:buFont typeface="Arial"/>
              <a:buAutoNum type="arabicPeriod" startAt="8"/>
            </a:pPr>
            <a:r>
              <a:rPr lang="en-US" sz="2000">
                <a:solidFill>
                  <a:schemeClr val="dk1"/>
                </a:solidFill>
                <a:latin typeface="Times New Roman"/>
                <a:ea typeface="Times New Roman"/>
                <a:cs typeface="Times New Roman"/>
                <a:sym typeface="Times New Roman"/>
              </a:rPr>
              <a:t>Share your evaluation of this tool regarding (select </a:t>
            </a:r>
            <a:r>
              <a:rPr lang="en-US" sz="2000" b="1">
                <a:solidFill>
                  <a:srgbClr val="FF0000"/>
                </a:solidFill>
                <a:latin typeface="Times New Roman"/>
                <a:ea typeface="Times New Roman"/>
                <a:cs typeface="Times New Roman"/>
                <a:sym typeface="Times New Roman"/>
              </a:rPr>
              <a:t>3</a:t>
            </a:r>
            <a:r>
              <a:rPr lang="en-US" sz="2000">
                <a:solidFill>
                  <a:schemeClr val="dk1"/>
                </a:solidFill>
                <a:latin typeface="Times New Roman"/>
                <a:ea typeface="Times New Roman"/>
                <a:cs typeface="Times New Roman"/>
                <a:sym typeface="Times New Roman"/>
              </a:rPr>
              <a:t> to answer):</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Strength and areas of improvement</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Accessibility</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Alternative products</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How could you use this tool in your classroom to facilitate your students’ learning?</a:t>
            </a:r>
            <a:endParaRPr/>
          </a:p>
          <a:p>
            <a:pPr marL="685783" marR="0" lvl="1" indent="-342900" algn="l" rtl="0">
              <a:lnSpc>
                <a:spcPct val="90000"/>
              </a:lnSpc>
              <a:spcBef>
                <a:spcPts val="375"/>
              </a:spcBef>
              <a:spcAft>
                <a:spcPts val="0"/>
              </a:spcAft>
              <a:buClr>
                <a:schemeClr val="dk1"/>
              </a:buClr>
              <a:buSzPts val="2000"/>
              <a:buFont typeface="Arial"/>
              <a:buAutoNum type="alphaLcPeriod"/>
            </a:pPr>
            <a:r>
              <a:rPr lang="en-US" sz="2000" b="0" i="0" u="none" strike="noStrike" cap="none">
                <a:solidFill>
                  <a:schemeClr val="dk1"/>
                </a:solidFill>
                <a:latin typeface="Times New Roman"/>
                <a:ea typeface="Times New Roman"/>
                <a:cs typeface="Times New Roman"/>
                <a:sym typeface="Times New Roman"/>
              </a:rPr>
              <a:t>Can you write a content standard (e.g. Common Core, Next Generation Science Standards, etc.) that could be used to help students learn?</a:t>
            </a:r>
            <a:endParaRPr sz="2000" b="0" i="0" u="none" strike="noStrike" cap="none">
              <a:solidFill>
                <a:schemeClr val="dk1"/>
              </a:solidFill>
              <a:latin typeface="Times New Roman"/>
              <a:ea typeface="Times New Roman"/>
              <a:cs typeface="Times New Roman"/>
              <a:sym typeface="Times New Roman"/>
            </a:endParaRPr>
          </a:p>
        </p:txBody>
      </p:sp>
      <p:sp>
        <p:nvSpPr>
          <p:cNvPr id="638" name="Google Shape;638;p35"/>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642"/>
        <p:cNvGrpSpPr/>
        <p:nvPr/>
      </p:nvGrpSpPr>
      <p:grpSpPr>
        <a:xfrm>
          <a:off x="0" y="0"/>
          <a:ext cx="0" cy="0"/>
          <a:chOff x="0" y="0"/>
          <a:chExt cx="0" cy="0"/>
        </a:xfrm>
      </p:grpSpPr>
      <p:sp>
        <p:nvSpPr>
          <p:cNvPr id="643" name="Google Shape;643;p36"/>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dirty="0">
                <a:latin typeface="Times New Roman"/>
                <a:ea typeface="Times New Roman"/>
                <a:cs typeface="Times New Roman"/>
                <a:sym typeface="Times New Roman"/>
              </a:rPr>
              <a:t>Tech Station #1.2 PowToon</a:t>
            </a:r>
            <a:endParaRPr sz="2800" dirty="0">
              <a:solidFill>
                <a:srgbClr val="FF0000"/>
              </a:solidFill>
              <a:latin typeface="Times New Roman"/>
              <a:ea typeface="Times New Roman"/>
              <a:cs typeface="Times New Roman"/>
              <a:sym typeface="Times New Roman"/>
            </a:endParaRPr>
          </a:p>
        </p:txBody>
      </p:sp>
      <p:sp>
        <p:nvSpPr>
          <p:cNvPr id="644" name="Google Shape;644;p36"/>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35</a:t>
            </a:fld>
            <a:endParaRPr>
              <a:latin typeface="Times New Roman"/>
              <a:ea typeface="Times New Roman"/>
              <a:cs typeface="Times New Roman"/>
              <a:sym typeface="Times New Roman"/>
            </a:endParaRPr>
          </a:p>
        </p:txBody>
      </p:sp>
      <p:sp>
        <p:nvSpPr>
          <p:cNvPr id="645" name="Google Shape;645;p36"/>
          <p:cNvSpPr txBox="1"/>
          <p:nvPr/>
        </p:nvSpPr>
        <p:spPr>
          <a:xfrm>
            <a:off x="502444" y="1280161"/>
            <a:ext cx="8137921" cy="4799626"/>
          </a:xfrm>
          <a:prstGeom prst="rect">
            <a:avLst/>
          </a:prstGeom>
          <a:noFill/>
          <a:ln>
            <a:noFill/>
          </a:ln>
        </p:spPr>
        <p:txBody>
          <a:bodyPr spcFirstLastPara="1" wrap="square" lIns="91425" tIns="45700" rIns="91425" bIns="45700" anchor="t" anchorCtr="0">
            <a:noAutofit/>
          </a:bodyPr>
          <a:lstStyle/>
          <a:p>
            <a:pPr marL="342900" marR="0" lvl="0" indent="-355600" algn="l" rtl="0">
              <a:lnSpc>
                <a:spcPct val="90000"/>
              </a:lnSpc>
              <a:spcBef>
                <a:spcPts val="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Click on the PowToon link (</a:t>
            </a:r>
            <a:r>
              <a:rPr lang="en-US" sz="20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https://www.powtoon.com/</a:t>
            </a:r>
            <a:r>
              <a:rPr lang="en-US" sz="2000">
                <a:solidFill>
                  <a:schemeClr val="dk1"/>
                </a:solidFill>
                <a:latin typeface="Times New Roman"/>
                <a:ea typeface="Times New Roman"/>
                <a:cs typeface="Times New Roman"/>
                <a:sym typeface="Times New Roman"/>
              </a:rPr>
              <a:t>).</a:t>
            </a:r>
            <a:endParaRPr sz="1600"/>
          </a:p>
          <a:p>
            <a:pPr marL="342900" marR="0" lvl="0" indent="-355600" algn="l" rtl="0">
              <a:lnSpc>
                <a:spcPct val="9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Click on the blue </a:t>
            </a:r>
            <a:r>
              <a:rPr lang="en-US" sz="2000" b="1">
                <a:solidFill>
                  <a:schemeClr val="lt1"/>
                </a:solidFill>
                <a:highlight>
                  <a:srgbClr val="0000FF"/>
                </a:highlight>
                <a:latin typeface="Times New Roman"/>
                <a:ea typeface="Times New Roman"/>
                <a:cs typeface="Times New Roman"/>
                <a:sym typeface="Times New Roman"/>
              </a:rPr>
              <a:t>START NOW </a:t>
            </a:r>
            <a:r>
              <a:rPr lang="en-US" sz="2000">
                <a:solidFill>
                  <a:schemeClr val="dk1"/>
                </a:solidFill>
                <a:latin typeface="Times New Roman"/>
                <a:ea typeface="Times New Roman"/>
                <a:cs typeface="Times New Roman"/>
                <a:sym typeface="Times New Roman"/>
              </a:rPr>
              <a:t>button.</a:t>
            </a:r>
            <a:endParaRPr sz="1600"/>
          </a:p>
          <a:p>
            <a:pPr marL="342900" marR="0" lvl="0" indent="-355600" algn="l" rtl="0">
              <a:lnSpc>
                <a:spcPct val="9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Follow the instructions, register an account with your email account.</a:t>
            </a:r>
            <a:endParaRPr sz="1600"/>
          </a:p>
          <a:p>
            <a:pPr marL="342900" marR="0" lvl="0" indent="-355600" algn="l" rtl="0">
              <a:lnSpc>
                <a:spcPct val="9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Click </a:t>
            </a:r>
            <a:r>
              <a:rPr lang="en-US" sz="2000" b="1">
                <a:solidFill>
                  <a:schemeClr val="dk1"/>
                </a:solidFill>
                <a:latin typeface="Times New Roman"/>
                <a:ea typeface="Times New Roman"/>
                <a:cs typeface="Times New Roman"/>
                <a:sym typeface="Times New Roman"/>
              </a:rPr>
              <a:t>MORE TEMPLATES </a:t>
            </a:r>
            <a:r>
              <a:rPr lang="en-US" sz="2000">
                <a:solidFill>
                  <a:schemeClr val="dk1"/>
                </a:solidFill>
                <a:latin typeface="Times New Roman"/>
                <a:ea typeface="Times New Roman"/>
                <a:cs typeface="Times New Roman"/>
                <a:sym typeface="Times New Roman"/>
              </a:rPr>
              <a:t>to explore various templates.</a:t>
            </a:r>
            <a:endParaRPr sz="1600"/>
          </a:p>
          <a:p>
            <a:pPr marL="342900" marR="0" lvl="0" indent="-355600" algn="l" rtl="0">
              <a:lnSpc>
                <a:spcPct val="9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Choose one template in the </a:t>
            </a:r>
            <a:r>
              <a:rPr lang="en-US" sz="2000" b="1">
                <a:solidFill>
                  <a:schemeClr val="dk1"/>
                </a:solidFill>
                <a:latin typeface="Times New Roman"/>
                <a:ea typeface="Times New Roman"/>
                <a:cs typeface="Times New Roman"/>
                <a:sym typeface="Times New Roman"/>
              </a:rPr>
              <a:t>EDUCATION</a:t>
            </a:r>
            <a:r>
              <a:rPr lang="en-US" sz="2000">
                <a:solidFill>
                  <a:schemeClr val="dk1"/>
                </a:solidFill>
                <a:latin typeface="Times New Roman"/>
                <a:ea typeface="Times New Roman"/>
                <a:cs typeface="Times New Roman"/>
                <a:sym typeface="Times New Roman"/>
              </a:rPr>
              <a:t> and </a:t>
            </a:r>
            <a:r>
              <a:rPr lang="en-US" sz="2000" b="1">
                <a:solidFill>
                  <a:schemeClr val="dk1"/>
                </a:solidFill>
                <a:latin typeface="Times New Roman"/>
                <a:ea typeface="Times New Roman"/>
                <a:cs typeface="Times New Roman"/>
                <a:sym typeface="Times New Roman"/>
              </a:rPr>
              <a:t>TEACHER</a:t>
            </a:r>
            <a:r>
              <a:rPr lang="en-US" sz="2000">
                <a:solidFill>
                  <a:schemeClr val="dk1"/>
                </a:solidFill>
                <a:latin typeface="Times New Roman"/>
                <a:ea typeface="Times New Roman"/>
                <a:cs typeface="Times New Roman"/>
                <a:sym typeface="Times New Roman"/>
              </a:rPr>
              <a:t> category, then click “Use”.</a:t>
            </a:r>
            <a:endParaRPr sz="1600"/>
          </a:p>
          <a:p>
            <a:pPr marL="342900" marR="0" lvl="0" indent="-355600" algn="l" rtl="0">
              <a:lnSpc>
                <a:spcPct val="9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Modify the template to create a </a:t>
            </a:r>
            <a:r>
              <a:rPr lang="en-US" sz="2000" b="1">
                <a:solidFill>
                  <a:srgbClr val="FF0000"/>
                </a:solidFill>
                <a:latin typeface="Times New Roman"/>
                <a:ea typeface="Times New Roman"/>
                <a:cs typeface="Times New Roman"/>
                <a:sym typeface="Times New Roman"/>
              </a:rPr>
              <a:t>5</a:t>
            </a:r>
            <a:r>
              <a:rPr lang="en-US" sz="2000">
                <a:solidFill>
                  <a:schemeClr val="dk1"/>
                </a:solidFill>
                <a:latin typeface="Times New Roman"/>
                <a:ea typeface="Times New Roman"/>
                <a:cs typeface="Times New Roman"/>
                <a:sym typeface="Times New Roman"/>
              </a:rPr>
              <a:t> slides self-introduction to your future students.</a:t>
            </a:r>
            <a:endParaRPr sz="1600"/>
          </a:p>
          <a:p>
            <a:pPr marL="685783" marR="0" lvl="1" indent="-355600" algn="l" rtl="0">
              <a:lnSpc>
                <a:spcPct val="90000"/>
              </a:lnSpc>
              <a:spcBef>
                <a:spcPts val="375"/>
              </a:spcBef>
              <a:spcAft>
                <a:spcPts val="0"/>
              </a:spcAft>
              <a:buClr>
                <a:schemeClr val="dk1"/>
              </a:buClr>
              <a:buSzPts val="2000"/>
              <a:buFont typeface="Arial"/>
              <a:buAutoNum type="arabicParenR"/>
            </a:pPr>
            <a:r>
              <a:rPr lang="en-US" sz="2000" b="0" i="0" u="none" strike="noStrike" cap="none">
                <a:solidFill>
                  <a:schemeClr val="dk1"/>
                </a:solidFill>
                <a:latin typeface="Times New Roman"/>
                <a:ea typeface="Times New Roman"/>
                <a:cs typeface="Times New Roman"/>
                <a:sym typeface="Times New Roman"/>
              </a:rPr>
              <a:t>Customize your own animation video.</a:t>
            </a:r>
            <a:endParaRPr sz="1600"/>
          </a:p>
          <a:p>
            <a:pPr marL="685783" marR="0" lvl="1" indent="-355600" algn="l" rtl="0">
              <a:lnSpc>
                <a:spcPct val="90000"/>
              </a:lnSpc>
              <a:spcBef>
                <a:spcPts val="375"/>
              </a:spcBef>
              <a:spcAft>
                <a:spcPts val="0"/>
              </a:spcAft>
              <a:buClr>
                <a:schemeClr val="dk1"/>
              </a:buClr>
              <a:buSzPts val="2000"/>
              <a:buFont typeface="Arial"/>
              <a:buAutoNum type="arabicParenR"/>
            </a:pPr>
            <a:r>
              <a:rPr lang="en-US" sz="2000" b="0" i="0" u="none" strike="noStrike" cap="none">
                <a:solidFill>
                  <a:schemeClr val="dk1"/>
                </a:solidFill>
                <a:latin typeface="Times New Roman"/>
                <a:ea typeface="Times New Roman"/>
                <a:cs typeface="Times New Roman"/>
                <a:sym typeface="Times New Roman"/>
              </a:rPr>
              <a:t>Double click any text or object to edit.</a:t>
            </a:r>
            <a:endParaRPr sz="1600"/>
          </a:p>
          <a:p>
            <a:pPr marL="685783" marR="0" lvl="1" indent="-355600" algn="l" rtl="0">
              <a:lnSpc>
                <a:spcPct val="90000"/>
              </a:lnSpc>
              <a:spcBef>
                <a:spcPts val="375"/>
              </a:spcBef>
              <a:spcAft>
                <a:spcPts val="0"/>
              </a:spcAft>
              <a:buClr>
                <a:schemeClr val="dk1"/>
              </a:buClr>
              <a:buSzPts val="2000"/>
              <a:buFont typeface="Arial"/>
              <a:buAutoNum type="arabicParenR"/>
            </a:pPr>
            <a:r>
              <a:rPr lang="en-US" sz="2000" b="0" i="0" u="none" strike="noStrike" cap="none">
                <a:solidFill>
                  <a:schemeClr val="dk1"/>
                </a:solidFill>
                <a:latin typeface="Times New Roman"/>
                <a:ea typeface="Times New Roman"/>
                <a:cs typeface="Times New Roman"/>
                <a:sym typeface="Times New Roman"/>
              </a:rPr>
              <a:t>View the right-side bar to explore more edit options.</a:t>
            </a:r>
            <a:endParaRPr sz="1600"/>
          </a:p>
          <a:p>
            <a:pPr marL="685783" marR="0" lvl="1" indent="-355600" algn="l" rtl="0">
              <a:lnSpc>
                <a:spcPct val="90000"/>
              </a:lnSpc>
              <a:spcBef>
                <a:spcPts val="375"/>
              </a:spcBef>
              <a:spcAft>
                <a:spcPts val="0"/>
              </a:spcAft>
              <a:buClr>
                <a:schemeClr val="dk1"/>
              </a:buClr>
              <a:buSzPts val="2000"/>
              <a:buFont typeface="Arial"/>
              <a:buAutoNum type="arabicParenR"/>
            </a:pPr>
            <a:r>
              <a:rPr lang="en-US" sz="2000" b="0" i="0" u="none" strike="noStrike" cap="none">
                <a:solidFill>
                  <a:schemeClr val="dk1"/>
                </a:solidFill>
                <a:latin typeface="Times New Roman"/>
                <a:ea typeface="Times New Roman"/>
                <a:cs typeface="Times New Roman"/>
                <a:sym typeface="Times New Roman"/>
              </a:rPr>
              <a:t>Use the right-side bar to add more elements, like graphics</a:t>
            </a:r>
            <a:r>
              <a:rPr lang="en-US" sz="2000">
                <a:solidFill>
                  <a:schemeClr val="dk1"/>
                </a:solidFill>
                <a:latin typeface="Times New Roman"/>
                <a:ea typeface="Times New Roman"/>
                <a:cs typeface="Times New Roman"/>
                <a:sym typeface="Times New Roman"/>
              </a:rPr>
              <a:t>.</a:t>
            </a:r>
            <a:endParaRPr sz="1600"/>
          </a:p>
        </p:txBody>
      </p:sp>
      <p:sp>
        <p:nvSpPr>
          <p:cNvPr id="646" name="Google Shape;646;p36"/>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dirty="0">
                <a:latin typeface="Times New Roman"/>
                <a:ea typeface="Times New Roman"/>
                <a:cs typeface="Times New Roman"/>
                <a:sym typeface="Times New Roman"/>
              </a:rPr>
              <a:t>Tech Station #1.2 PowToon - Submission</a:t>
            </a:r>
            <a:endParaRPr sz="2800" dirty="0">
              <a:solidFill>
                <a:srgbClr val="FF0000"/>
              </a:solidFill>
              <a:latin typeface="Times New Roman"/>
              <a:ea typeface="Times New Roman"/>
              <a:cs typeface="Times New Roman"/>
              <a:sym typeface="Times New Roman"/>
            </a:endParaRPr>
          </a:p>
        </p:txBody>
      </p:sp>
      <p:sp>
        <p:nvSpPr>
          <p:cNvPr id="652" name="Google Shape;652;p37"/>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36</a:t>
            </a:fld>
            <a:endParaRPr>
              <a:latin typeface="Times New Roman"/>
              <a:ea typeface="Times New Roman"/>
              <a:cs typeface="Times New Roman"/>
              <a:sym typeface="Times New Roman"/>
            </a:endParaRPr>
          </a:p>
        </p:txBody>
      </p:sp>
      <p:sp>
        <p:nvSpPr>
          <p:cNvPr id="653" name="Google Shape;653;p37"/>
          <p:cNvSpPr txBox="1"/>
          <p:nvPr/>
        </p:nvSpPr>
        <p:spPr>
          <a:xfrm>
            <a:off x="502443" y="1181424"/>
            <a:ext cx="8137922" cy="4859453"/>
          </a:xfrm>
          <a:prstGeom prst="rect">
            <a:avLst/>
          </a:prstGeom>
          <a:noFill/>
          <a:ln>
            <a:noFill/>
          </a:ln>
        </p:spPr>
        <p:txBody>
          <a:bodyPr spcFirstLastPara="1" wrap="square" lIns="91425" tIns="45700" rIns="91425" bIns="45700" anchor="t" anchorCtr="0">
            <a:noAutofit/>
          </a:bodyPr>
          <a:lstStyle/>
          <a:p>
            <a:pPr marL="342900" marR="0" lvl="0" indent="-355600" algn="l" rtl="0">
              <a:lnSpc>
                <a:spcPct val="90000"/>
              </a:lnSpc>
              <a:spcBef>
                <a:spcPts val="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Explore the various functions of PowToon, voiceover, collaboration…</a:t>
            </a:r>
            <a:endParaRPr sz="1600"/>
          </a:p>
          <a:p>
            <a:pPr marL="342900" marR="0" lvl="0" indent="-3556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When you are satisfied with your video, click </a:t>
            </a:r>
            <a:r>
              <a:rPr lang="en-US" sz="2000" b="1">
                <a:solidFill>
                  <a:schemeClr val="dk1"/>
                </a:solidFill>
                <a:latin typeface="Times New Roman"/>
                <a:ea typeface="Times New Roman"/>
                <a:cs typeface="Times New Roman"/>
                <a:sym typeface="Times New Roman"/>
              </a:rPr>
              <a:t>PREVIEW &amp; EXPORT</a:t>
            </a:r>
            <a:r>
              <a:rPr lang="en-US" sz="2000">
                <a:solidFill>
                  <a:schemeClr val="dk1"/>
                </a:solidFill>
                <a:latin typeface="Times New Roman"/>
                <a:ea typeface="Times New Roman"/>
                <a:cs typeface="Times New Roman"/>
                <a:sym typeface="Times New Roman"/>
              </a:rPr>
              <a:t> on the top right, then click </a:t>
            </a:r>
            <a:r>
              <a:rPr lang="en-US" sz="2000" b="1">
                <a:solidFill>
                  <a:schemeClr val="lt1"/>
                </a:solidFill>
                <a:highlight>
                  <a:srgbClr val="0000FF"/>
                </a:highlight>
                <a:latin typeface="Times New Roman"/>
                <a:ea typeface="Times New Roman"/>
                <a:cs typeface="Times New Roman"/>
                <a:sym typeface="Times New Roman"/>
              </a:rPr>
              <a:t>EXPORT</a:t>
            </a:r>
            <a:r>
              <a:rPr lang="en-US" sz="2000">
                <a:solidFill>
                  <a:schemeClr val="dk1"/>
                </a:solidFill>
                <a:latin typeface="Times New Roman"/>
                <a:ea typeface="Times New Roman"/>
                <a:cs typeface="Times New Roman"/>
                <a:sym typeface="Times New Roman"/>
              </a:rPr>
              <a:t>.</a:t>
            </a:r>
            <a:endParaRPr sz="1600"/>
          </a:p>
          <a:p>
            <a:pPr marL="342900" marR="0" lvl="0" indent="-3556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Click the blue button </a:t>
            </a:r>
            <a:r>
              <a:rPr lang="en-US" sz="2000" b="1">
                <a:solidFill>
                  <a:schemeClr val="lt1"/>
                </a:solidFill>
                <a:highlight>
                  <a:srgbClr val="0000FF"/>
                </a:highlight>
                <a:latin typeface="Times New Roman"/>
                <a:ea typeface="Times New Roman"/>
                <a:cs typeface="Times New Roman"/>
                <a:sym typeface="Times New Roman"/>
              </a:rPr>
              <a:t>CREATE</a:t>
            </a:r>
            <a:r>
              <a:rPr lang="en-US" sz="2000" b="1">
                <a:solidFill>
                  <a:schemeClr val="lt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to create your PowToon page. Fill out the information required in the next page.</a:t>
            </a:r>
            <a:endParaRPr sz="1600"/>
          </a:p>
          <a:p>
            <a:pPr marL="342900" marR="0" lvl="0" indent="-3556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Check your video in your page, notice that you can play it as a </a:t>
            </a:r>
            <a:r>
              <a:rPr lang="en-US" sz="2000" b="1">
                <a:solidFill>
                  <a:schemeClr val="dk1"/>
                </a:solidFill>
                <a:latin typeface="Times New Roman"/>
                <a:ea typeface="Times New Roman"/>
                <a:cs typeface="Times New Roman"/>
                <a:sym typeface="Times New Roman"/>
              </a:rPr>
              <a:t>movie</a:t>
            </a:r>
            <a:r>
              <a:rPr lang="en-US" sz="2000">
                <a:solidFill>
                  <a:schemeClr val="dk1"/>
                </a:solidFill>
                <a:latin typeface="Times New Roman"/>
                <a:ea typeface="Times New Roman"/>
                <a:cs typeface="Times New Roman"/>
                <a:sym typeface="Times New Roman"/>
              </a:rPr>
              <a:t> or a </a:t>
            </a:r>
            <a:r>
              <a:rPr lang="en-US" sz="2000" b="1">
                <a:solidFill>
                  <a:schemeClr val="dk1"/>
                </a:solidFill>
                <a:latin typeface="Times New Roman"/>
                <a:ea typeface="Times New Roman"/>
                <a:cs typeface="Times New Roman"/>
                <a:sym typeface="Times New Roman"/>
              </a:rPr>
              <a:t>slideshow</a:t>
            </a:r>
            <a:r>
              <a:rPr lang="en-US" sz="2000">
                <a:solidFill>
                  <a:schemeClr val="dk1"/>
                </a:solidFill>
                <a:latin typeface="Times New Roman"/>
                <a:ea typeface="Times New Roman"/>
                <a:cs typeface="Times New Roman"/>
                <a:sym typeface="Times New Roman"/>
              </a:rPr>
              <a:t>.</a:t>
            </a:r>
            <a:endParaRPr sz="1600"/>
          </a:p>
          <a:p>
            <a:pPr marL="342900" marR="0" lvl="0" indent="-3556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Click </a:t>
            </a:r>
            <a:r>
              <a:rPr lang="en-US" sz="2000" b="1">
                <a:solidFill>
                  <a:schemeClr val="dk1"/>
                </a:solidFill>
                <a:latin typeface="Times New Roman"/>
                <a:ea typeface="Times New Roman"/>
                <a:cs typeface="Times New Roman"/>
                <a:sym typeface="Times New Roman"/>
              </a:rPr>
              <a:t>EXPORT</a:t>
            </a:r>
            <a:r>
              <a:rPr lang="en-US" sz="2000">
                <a:solidFill>
                  <a:schemeClr val="dk1"/>
                </a:solidFill>
                <a:latin typeface="Times New Roman"/>
                <a:ea typeface="Times New Roman"/>
                <a:cs typeface="Times New Roman"/>
                <a:sym typeface="Times New Roman"/>
              </a:rPr>
              <a:t>, then click </a:t>
            </a:r>
            <a:r>
              <a:rPr lang="en-US" sz="2000" b="1">
                <a:solidFill>
                  <a:schemeClr val="dk1"/>
                </a:solidFill>
                <a:latin typeface="Times New Roman"/>
                <a:ea typeface="Times New Roman"/>
                <a:cs typeface="Times New Roman"/>
                <a:sym typeface="Times New Roman"/>
              </a:rPr>
              <a:t>YouTube</a:t>
            </a:r>
            <a:r>
              <a:rPr lang="en-US" sz="2000">
                <a:solidFill>
                  <a:schemeClr val="dk1"/>
                </a:solidFill>
                <a:latin typeface="Times New Roman"/>
                <a:ea typeface="Times New Roman"/>
                <a:cs typeface="Times New Roman"/>
                <a:sym typeface="Times New Roman"/>
              </a:rPr>
              <a:t>, to access the webpage to upload to the website.                                                                                                                                                                                                                                                                                                                                                                                                    </a:t>
            </a:r>
            <a:endParaRPr sz="2000" b="1">
              <a:solidFill>
                <a:schemeClr val="dk1"/>
              </a:solidFill>
              <a:latin typeface="Times New Roman"/>
              <a:ea typeface="Times New Roman"/>
              <a:cs typeface="Times New Roman"/>
              <a:sym typeface="Times New Roman"/>
            </a:endParaRPr>
          </a:p>
          <a:p>
            <a:pPr marL="342900" marR="0" lvl="0" indent="-3556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Click </a:t>
            </a:r>
            <a:r>
              <a:rPr lang="en-US" sz="2000" b="1">
                <a:solidFill>
                  <a:schemeClr val="lt1"/>
                </a:solidFill>
                <a:highlight>
                  <a:srgbClr val="0000FF"/>
                </a:highlight>
                <a:latin typeface="Times New Roman"/>
                <a:ea typeface="Times New Roman"/>
                <a:cs typeface="Times New Roman"/>
                <a:sym typeface="Times New Roman"/>
              </a:rPr>
              <a:t>NEXT</a:t>
            </a:r>
            <a:r>
              <a:rPr lang="en-US" sz="2000">
                <a:solidFill>
                  <a:schemeClr val="dk1"/>
                </a:solidFill>
                <a:latin typeface="Times New Roman"/>
                <a:ea typeface="Times New Roman"/>
                <a:cs typeface="Times New Roman"/>
                <a:sym typeface="Times New Roman"/>
              </a:rPr>
              <a:t>, and then click </a:t>
            </a:r>
            <a:r>
              <a:rPr lang="en-US" sz="2000" b="1">
                <a:solidFill>
                  <a:schemeClr val="lt1"/>
                </a:solidFill>
                <a:highlight>
                  <a:srgbClr val="0000FF"/>
                </a:highlight>
                <a:latin typeface="Times New Roman"/>
                <a:ea typeface="Times New Roman"/>
                <a:cs typeface="Times New Roman"/>
                <a:sym typeface="Times New Roman"/>
              </a:rPr>
              <a:t>UPLAD WITH WATERMARKS</a:t>
            </a:r>
            <a:r>
              <a:rPr lang="en-US" sz="2000">
                <a:solidFill>
                  <a:schemeClr val="dk1"/>
                </a:solidFill>
                <a:latin typeface="Times New Roman"/>
                <a:ea typeface="Times New Roman"/>
                <a:cs typeface="Times New Roman"/>
                <a:sym typeface="Times New Roman"/>
              </a:rPr>
              <a:t>.</a:t>
            </a:r>
            <a:endParaRPr sz="1600"/>
          </a:p>
          <a:p>
            <a:pPr marL="342900" marR="0" lvl="0" indent="-3556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You will receive your link in your email from Powtoon Awesomeness.</a:t>
            </a:r>
            <a:endParaRPr sz="1600"/>
          </a:p>
          <a:p>
            <a:pPr marL="342900" marR="0" lvl="0" indent="-355600" algn="l" rtl="0">
              <a:lnSpc>
                <a:spcPct val="90000"/>
              </a:lnSpc>
              <a:spcBef>
                <a:spcPts val="750"/>
              </a:spcBef>
              <a:spcAft>
                <a:spcPts val="0"/>
              </a:spcAft>
              <a:buClr>
                <a:schemeClr val="dk1"/>
              </a:buClr>
              <a:buSzPts val="2000"/>
              <a:buFont typeface="Arial"/>
              <a:buAutoNum type="arabicPeriod" startAt="7"/>
            </a:pPr>
            <a:r>
              <a:rPr lang="en-US" sz="2000">
                <a:solidFill>
                  <a:schemeClr val="dk1"/>
                </a:solidFill>
                <a:latin typeface="Times New Roman"/>
                <a:ea typeface="Times New Roman"/>
                <a:cs typeface="Times New Roman"/>
                <a:sym typeface="Times New Roman"/>
              </a:rPr>
              <a:t>Remember to </a:t>
            </a:r>
            <a:r>
              <a:rPr lang="en-US" sz="2000" b="1">
                <a:solidFill>
                  <a:schemeClr val="lt1"/>
                </a:solidFill>
                <a:highlight>
                  <a:srgbClr val="0000FF"/>
                </a:highlight>
                <a:latin typeface="Times New Roman"/>
                <a:ea typeface="Times New Roman"/>
                <a:cs typeface="Times New Roman"/>
                <a:sym typeface="Times New Roman"/>
              </a:rPr>
              <a:t>ADD </a:t>
            </a:r>
            <a:r>
              <a:rPr lang="en-US" sz="2000">
                <a:solidFill>
                  <a:schemeClr val="dk1"/>
                </a:solidFill>
                <a:latin typeface="Times New Roman"/>
                <a:ea typeface="Times New Roman"/>
                <a:cs typeface="Times New Roman"/>
                <a:sym typeface="Times New Roman"/>
              </a:rPr>
              <a:t>the link to your Wix.</a:t>
            </a:r>
            <a:endParaRPr sz="1600"/>
          </a:p>
          <a:p>
            <a:pPr marL="0" marR="0" lvl="0" indent="0" algn="l" rtl="0">
              <a:lnSpc>
                <a:spcPct val="90000"/>
              </a:lnSpc>
              <a:spcBef>
                <a:spcPts val="750"/>
              </a:spcBef>
              <a:spcAft>
                <a:spcPts val="0"/>
              </a:spcAft>
              <a:buClr>
                <a:schemeClr val="dk1"/>
              </a:buClr>
              <a:buSzPts val="1800"/>
              <a:buFont typeface="Arial"/>
              <a:buNone/>
            </a:pPr>
            <a:endParaRPr sz="1800">
              <a:solidFill>
                <a:schemeClr val="dk1"/>
              </a:solidFill>
              <a:latin typeface="Times New Roman"/>
              <a:ea typeface="Times New Roman"/>
              <a:cs typeface="Times New Roman"/>
              <a:sym typeface="Times New Roman"/>
            </a:endParaRPr>
          </a:p>
        </p:txBody>
      </p:sp>
      <p:sp>
        <p:nvSpPr>
          <p:cNvPr id="654" name="Google Shape;654;p37"/>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658"/>
        <p:cNvGrpSpPr/>
        <p:nvPr/>
      </p:nvGrpSpPr>
      <p:grpSpPr>
        <a:xfrm>
          <a:off x="0" y="0"/>
          <a:ext cx="0" cy="0"/>
          <a:chOff x="0" y="0"/>
          <a:chExt cx="0" cy="0"/>
        </a:xfrm>
      </p:grpSpPr>
      <p:sp>
        <p:nvSpPr>
          <p:cNvPr id="659" name="Google Shape;659;p38"/>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750"/>
              <a:buFont typeface="Times New Roman"/>
              <a:buNone/>
            </a:pPr>
            <a:fld id="{00000000-1234-1234-1234-123412341234}" type="slidenum">
              <a:rPr lang="en-US" sz="750" b="0" i="0" u="none" strike="noStrike" cap="none">
                <a:solidFill>
                  <a:srgbClr val="888888"/>
                </a:solidFill>
                <a:latin typeface="Times New Roman"/>
                <a:ea typeface="Times New Roman"/>
                <a:cs typeface="Times New Roman"/>
                <a:sym typeface="Times New Roman"/>
              </a:rPr>
              <a:t>37</a:t>
            </a:fld>
            <a:endParaRPr sz="750" b="0" i="0" u="none" strike="noStrike" cap="none">
              <a:solidFill>
                <a:srgbClr val="888888"/>
              </a:solidFill>
              <a:latin typeface="Times New Roman"/>
              <a:ea typeface="Times New Roman"/>
              <a:cs typeface="Times New Roman"/>
              <a:sym typeface="Times New Roman"/>
            </a:endParaRPr>
          </a:p>
        </p:txBody>
      </p:sp>
      <p:sp>
        <p:nvSpPr>
          <p:cNvPr id="660" name="Google Shape;660;p38"/>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750"/>
              <a:buFont typeface="Times New Roman"/>
              <a:buNone/>
            </a:pPr>
            <a:r>
              <a:rPr lang="en-US" sz="750" b="0" i="0" u="none" strike="noStrike" cap="none">
                <a:solidFill>
                  <a:srgbClr val="888888"/>
                </a:solidFill>
                <a:latin typeface="Times New Roman"/>
                <a:ea typeface="Times New Roman"/>
                <a:cs typeface="Times New Roman"/>
                <a:sym typeface="Times New Roman"/>
              </a:rPr>
              <a:t>IDD&amp;E Lei Wang &amp; Amber Walton 2021</a:t>
            </a:r>
            <a:endParaRPr sz="750" b="0" i="0" u="none" strike="noStrike" cap="none">
              <a:solidFill>
                <a:srgbClr val="888888"/>
              </a:solidFill>
              <a:latin typeface="Times New Roman"/>
              <a:ea typeface="Times New Roman"/>
              <a:cs typeface="Times New Roman"/>
              <a:sym typeface="Times New Roman"/>
            </a:endParaRPr>
          </a:p>
        </p:txBody>
      </p:sp>
      <p:sp>
        <p:nvSpPr>
          <p:cNvPr id="661" name="Google Shape;661;p38"/>
          <p:cNvSpPr/>
          <p:nvPr/>
        </p:nvSpPr>
        <p:spPr>
          <a:xfrm>
            <a:off x="-479395" y="1176220"/>
            <a:ext cx="930379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cap="none">
                <a:solidFill>
                  <a:srgbClr val="FFC000"/>
                </a:solidFill>
                <a:latin typeface="Arial"/>
                <a:ea typeface="Arial"/>
                <a:cs typeface="Arial"/>
                <a:sym typeface="Arial"/>
              </a:rPr>
              <a:t>Were you paying attention?</a:t>
            </a:r>
            <a:endParaRPr/>
          </a:p>
        </p:txBody>
      </p:sp>
      <p:sp>
        <p:nvSpPr>
          <p:cNvPr id="662" name="Google Shape;662;p38"/>
          <p:cNvSpPr/>
          <p:nvPr/>
        </p:nvSpPr>
        <p:spPr>
          <a:xfrm>
            <a:off x="431397" y="98688"/>
            <a:ext cx="20313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rgbClr val="FF0000"/>
                </a:solidFill>
                <a:latin typeface="Times New Roman"/>
                <a:ea typeface="Times New Roman"/>
                <a:cs typeface="Times New Roman"/>
                <a:sym typeface="Times New Roman"/>
              </a:rPr>
              <a:t>Recap</a:t>
            </a:r>
            <a:endParaRPr sz="5400" b="1" cap="none">
              <a:solidFill>
                <a:srgbClr val="FF0000"/>
              </a:solidFill>
              <a:latin typeface="Arial"/>
              <a:ea typeface="Arial"/>
              <a:cs typeface="Arial"/>
              <a:sym typeface="Arial"/>
            </a:endParaRPr>
          </a:p>
        </p:txBody>
      </p:sp>
      <p:pic>
        <p:nvPicPr>
          <p:cNvPr id="663" name="Google Shape;663;p38" descr="Quiz GIF - Find on GIFER"/>
          <p:cNvPicPr preferRelativeResize="0"/>
          <p:nvPr/>
        </p:nvPicPr>
        <p:blipFill rotWithShape="1">
          <a:blip r:embed="rId3">
            <a:alphaModFix/>
          </a:blip>
          <a:srcRect/>
          <a:stretch/>
        </p:blipFill>
        <p:spPr>
          <a:xfrm rot="876387">
            <a:off x="4172504" y="3211925"/>
            <a:ext cx="4291293" cy="1762275"/>
          </a:xfrm>
          <a:prstGeom prst="rect">
            <a:avLst/>
          </a:prstGeom>
          <a:noFill/>
          <a:ln>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3"/>
                                        </p:tgtEl>
                                        <p:attrNameLst>
                                          <p:attrName>style.visibility</p:attrName>
                                        </p:attrNameLst>
                                      </p:cBhvr>
                                      <p:to>
                                        <p:strVal val="visible"/>
                                      </p:to>
                                    </p:set>
                                    <p:animEffect transition="in" filter="fade">
                                      <p:cBhvr>
                                        <p:cTn id="7" dur="500"/>
                                        <p:tgtEl>
                                          <p:spTgt spid="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C27BEC-06D6-4E35-8B83-108235CEBA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pic>
        <p:nvPicPr>
          <p:cNvPr id="4" name="Picture 3">
            <a:extLst>
              <a:ext uri="{FF2B5EF4-FFF2-40B4-BE49-F238E27FC236}">
                <a16:creationId xmlns:a16="http://schemas.microsoft.com/office/drawing/2014/main" id="{CBA9DF55-B2B6-4C88-A6AA-D77CFD92EBBC}"/>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520228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A0CEAC-49E8-4C04-BAA3-4853020EC4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pic>
        <p:nvPicPr>
          <p:cNvPr id="4" name="Picture 3">
            <a:extLst>
              <a:ext uri="{FF2B5EF4-FFF2-40B4-BE49-F238E27FC236}">
                <a16:creationId xmlns:a16="http://schemas.microsoft.com/office/drawing/2014/main" id="{BDE9919A-56ED-41BA-A55B-E4C34BB51BF2}"/>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35929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00"/>
              <a:buFont typeface="Arial"/>
              <a:buNone/>
            </a:pPr>
            <a:endParaRPr>
              <a:latin typeface="Times New Roman"/>
              <a:ea typeface="Times New Roman"/>
              <a:cs typeface="Times New Roman"/>
              <a:sym typeface="Times New Roman"/>
            </a:endParaRPr>
          </a:p>
        </p:txBody>
      </p:sp>
      <p:sp>
        <p:nvSpPr>
          <p:cNvPr id="364" name="Google Shape;364;p4"/>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Lili Zhang 2020</a:t>
            </a:r>
            <a:endParaRPr>
              <a:latin typeface="Times New Roman"/>
              <a:ea typeface="Times New Roman"/>
              <a:cs typeface="Times New Roman"/>
              <a:sym typeface="Times New Roman"/>
            </a:endParaRPr>
          </a:p>
        </p:txBody>
      </p:sp>
      <p:sp>
        <p:nvSpPr>
          <p:cNvPr id="365" name="Google Shape;365;p4"/>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4</a:t>
            </a:fld>
            <a:endParaRPr>
              <a:latin typeface="Times New Roman"/>
              <a:ea typeface="Times New Roman"/>
              <a:cs typeface="Times New Roman"/>
              <a:sym typeface="Times New Roman"/>
            </a:endParaRPr>
          </a:p>
        </p:txBody>
      </p:sp>
      <p:pic>
        <p:nvPicPr>
          <p:cNvPr id="366" name="Google Shape;366;p4" descr="A screenshot of a cell phone&#10;&#10;Description automatically generated"/>
          <p:cNvPicPr preferRelativeResize="0"/>
          <p:nvPr/>
        </p:nvPicPr>
        <p:blipFill rotWithShape="1">
          <a:blip r:embed="rId3">
            <a:alphaModFix/>
          </a:blip>
          <a:srcRect/>
          <a:stretch/>
        </p:blipFill>
        <p:spPr>
          <a:xfrm>
            <a:off x="0" y="-304898"/>
            <a:ext cx="9144000" cy="769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A12CF4-8E3D-455C-AB0A-21CD2A27D4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pic>
        <p:nvPicPr>
          <p:cNvPr id="4" name="Picture 3">
            <a:extLst>
              <a:ext uri="{FF2B5EF4-FFF2-40B4-BE49-F238E27FC236}">
                <a16:creationId xmlns:a16="http://schemas.microsoft.com/office/drawing/2014/main" id="{0230BE39-A6E5-4949-8AA3-331A309F616A}"/>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882672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3F361-19C0-4B19-A367-A61ABDE4B9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pic>
        <p:nvPicPr>
          <p:cNvPr id="4" name="Picture 3">
            <a:extLst>
              <a:ext uri="{FF2B5EF4-FFF2-40B4-BE49-F238E27FC236}">
                <a16:creationId xmlns:a16="http://schemas.microsoft.com/office/drawing/2014/main" id="{E2A9BF20-3E7E-419F-9C6D-10F2C46EB149}"/>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564063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87EB5C-88E3-4B46-9E6C-DBC041DB07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pic>
        <p:nvPicPr>
          <p:cNvPr id="4" name="Picture 3">
            <a:extLst>
              <a:ext uri="{FF2B5EF4-FFF2-40B4-BE49-F238E27FC236}">
                <a16:creationId xmlns:a16="http://schemas.microsoft.com/office/drawing/2014/main" id="{E6901770-8935-47EA-B818-46FBD57280D1}"/>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983821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DED98-EBE8-4018-8BFA-54A69DAC8C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pic>
        <p:nvPicPr>
          <p:cNvPr id="4" name="Picture 3">
            <a:extLst>
              <a:ext uri="{FF2B5EF4-FFF2-40B4-BE49-F238E27FC236}">
                <a16:creationId xmlns:a16="http://schemas.microsoft.com/office/drawing/2014/main" id="{00845131-3B63-48AB-8125-E4644813CEC7}"/>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90063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12CDB-4612-464F-A160-1C390ACB79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pic>
        <p:nvPicPr>
          <p:cNvPr id="4" name="Picture 3">
            <a:extLst>
              <a:ext uri="{FF2B5EF4-FFF2-40B4-BE49-F238E27FC236}">
                <a16:creationId xmlns:a16="http://schemas.microsoft.com/office/drawing/2014/main" id="{21F256CC-7897-4F9E-9F34-5B2C53584EDF}"/>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285787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EA2354-0479-40CE-937F-4024626AB3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pic>
        <p:nvPicPr>
          <p:cNvPr id="4" name="Picture 3">
            <a:extLst>
              <a:ext uri="{FF2B5EF4-FFF2-40B4-BE49-F238E27FC236}">
                <a16:creationId xmlns:a16="http://schemas.microsoft.com/office/drawing/2014/main" id="{4FF380E9-5267-4E18-9714-B4FE5624AD84}"/>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043755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00096-D43B-41C8-BF10-45F737B89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pic>
        <p:nvPicPr>
          <p:cNvPr id="4" name="Picture 3">
            <a:extLst>
              <a:ext uri="{FF2B5EF4-FFF2-40B4-BE49-F238E27FC236}">
                <a16:creationId xmlns:a16="http://schemas.microsoft.com/office/drawing/2014/main" id="{C7992A81-2288-4FAB-BEA6-6875D32C5B39}"/>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662589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715ED-DD2D-486E-BD03-546356A092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pic>
        <p:nvPicPr>
          <p:cNvPr id="4" name="Picture 3">
            <a:extLst>
              <a:ext uri="{FF2B5EF4-FFF2-40B4-BE49-F238E27FC236}">
                <a16:creationId xmlns:a16="http://schemas.microsoft.com/office/drawing/2014/main" id="{DA31D6FA-A0C0-4A02-B05C-7692C4EC9BA7}"/>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849757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0"/>
          <p:cNvSpPr txBox="1">
            <a:spLocks noGrp="1"/>
          </p:cNvSpPr>
          <p:nvPr>
            <p:ph type="title"/>
          </p:nvPr>
        </p:nvSpPr>
        <p:spPr>
          <a:xfrm>
            <a:off x="518680" y="2959476"/>
            <a:ext cx="4053320" cy="6567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en-US" sz="2400">
                <a:latin typeface="Times New Roman"/>
                <a:ea typeface="Times New Roman"/>
                <a:cs typeface="Times New Roman"/>
                <a:sym typeface="Times New Roman"/>
              </a:rPr>
              <a:t>Assignment</a:t>
            </a:r>
            <a:endParaRPr/>
          </a:p>
        </p:txBody>
      </p:sp>
      <p:sp>
        <p:nvSpPr>
          <p:cNvPr id="746" name="Google Shape;746;p50"/>
          <p:cNvSpPr/>
          <p:nvPr/>
        </p:nvSpPr>
        <p:spPr>
          <a:xfrm>
            <a:off x="7505700" y="4934169"/>
            <a:ext cx="1104900" cy="1203106"/>
          </a:xfrm>
          <a:prstGeom prst="rect">
            <a:avLst/>
          </a:prstGeom>
        </p:spPr>
        <p:txBody>
          <a:bodyPr>
            <a:prstTxWarp prst="textPlain">
              <a:avLst/>
            </a:prstTxWarp>
          </a:bodyPr>
          <a:lstStyle/>
          <a:p>
            <a:pPr lvl="0" algn="l"/>
            <a:r>
              <a:rPr b="0" i="0" dirty="0">
                <a:ln w="22225" cap="flat" cmpd="sng">
                  <a:solidFill>
                    <a:srgbClr val="3F4749"/>
                  </a:solidFill>
                  <a:prstDash val="solid"/>
                  <a:round/>
                  <a:headEnd type="none" w="sm" len="sm"/>
                  <a:tailEnd type="none" w="sm" len="sm"/>
                </a:ln>
                <a:solidFill>
                  <a:srgbClr val="7FEFD2"/>
                </a:solidFill>
                <a:latin typeface="Times New Roman"/>
              </a:rPr>
              <a:t>0</a:t>
            </a:r>
            <a:r>
              <a:rPr lang="en-US" b="0" i="0" dirty="0">
                <a:ln w="22225" cap="flat" cmpd="sng">
                  <a:solidFill>
                    <a:srgbClr val="3F4749"/>
                  </a:solidFill>
                  <a:prstDash val="solid"/>
                  <a:round/>
                  <a:headEnd type="none" w="sm" len="sm"/>
                  <a:tailEnd type="none" w="sm" len="sm"/>
                </a:ln>
                <a:solidFill>
                  <a:srgbClr val="7FEFD2"/>
                </a:solidFill>
                <a:latin typeface="Times New Roman"/>
              </a:rPr>
              <a:t>4</a:t>
            </a:r>
            <a:endParaRPr b="0" i="0" dirty="0">
              <a:ln w="22225" cap="flat" cmpd="sng">
                <a:solidFill>
                  <a:srgbClr val="3F4749"/>
                </a:solidFill>
                <a:prstDash val="solid"/>
                <a:round/>
                <a:headEnd type="none" w="sm" len="sm"/>
                <a:tailEnd type="none" w="sm" len="sm"/>
              </a:ln>
              <a:solidFill>
                <a:srgbClr val="7FEFD2"/>
              </a:solidFill>
              <a:latin typeface="Times New Roman"/>
            </a:endParaRPr>
          </a:p>
        </p:txBody>
      </p:sp>
      <p:sp>
        <p:nvSpPr>
          <p:cNvPr id="747" name="Google Shape;747;p50"/>
          <p:cNvSpPr txBox="1">
            <a:spLocks noGrp="1"/>
          </p:cNvSpPr>
          <p:nvPr>
            <p:ph type="body" idx="1"/>
          </p:nvPr>
        </p:nvSpPr>
        <p:spPr>
          <a:xfrm>
            <a:off x="514350" y="3770678"/>
            <a:ext cx="2366010" cy="10156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2000">
                <a:latin typeface="Times New Roman"/>
                <a:ea typeface="Times New Roman"/>
                <a:cs typeface="Times New Roman"/>
                <a:sym typeface="Times New Roman"/>
              </a:rPr>
              <a:t>Tech Design Case #1</a:t>
            </a:r>
            <a:endParaRPr sz="1225"/>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751"/>
        <p:cNvGrpSpPr/>
        <p:nvPr/>
      </p:nvGrpSpPr>
      <p:grpSpPr>
        <a:xfrm>
          <a:off x="0" y="0"/>
          <a:ext cx="0" cy="0"/>
          <a:chOff x="0" y="0"/>
          <a:chExt cx="0" cy="0"/>
        </a:xfrm>
      </p:grpSpPr>
      <p:sp>
        <p:nvSpPr>
          <p:cNvPr id="752" name="Google Shape;752;p51"/>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Technology Integration Portfolio </a:t>
            </a:r>
            <a:r>
              <a:rPr lang="en-US" sz="2800">
                <a:solidFill>
                  <a:srgbClr val="FF0000"/>
                </a:solidFill>
                <a:latin typeface="Times New Roman"/>
                <a:ea typeface="Times New Roman"/>
                <a:cs typeface="Times New Roman"/>
                <a:sym typeface="Times New Roman"/>
              </a:rPr>
              <a:t>This week</a:t>
            </a:r>
            <a:endParaRPr sz="2800">
              <a:solidFill>
                <a:srgbClr val="FF0000"/>
              </a:solidFill>
              <a:latin typeface="Times New Roman"/>
              <a:ea typeface="Times New Roman"/>
              <a:cs typeface="Times New Roman"/>
              <a:sym typeface="Times New Roman"/>
            </a:endParaRPr>
          </a:p>
        </p:txBody>
      </p:sp>
      <p:sp>
        <p:nvSpPr>
          <p:cNvPr id="753" name="Google Shape;753;p51"/>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49</a:t>
            </a:fld>
            <a:endParaRPr>
              <a:latin typeface="Times New Roman"/>
              <a:ea typeface="Times New Roman"/>
              <a:cs typeface="Times New Roman"/>
              <a:sym typeface="Times New Roman"/>
            </a:endParaRPr>
          </a:p>
        </p:txBody>
      </p:sp>
      <p:sp>
        <p:nvSpPr>
          <p:cNvPr id="754" name="Google Shape;754;p51"/>
          <p:cNvSpPr txBox="1"/>
          <p:nvPr/>
        </p:nvSpPr>
        <p:spPr>
          <a:xfrm>
            <a:off x="502442" y="1531621"/>
            <a:ext cx="8478719" cy="305054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000"/>
              <a:buFont typeface="Arial"/>
              <a:buAutoNum type="arabicPeriod"/>
            </a:pPr>
            <a:r>
              <a:rPr lang="en-US" sz="2000" strike="sngStrike">
                <a:solidFill>
                  <a:schemeClr val="dk1"/>
                </a:solidFill>
                <a:latin typeface="Times New Roman"/>
                <a:ea typeface="Times New Roman"/>
                <a:cs typeface="Times New Roman"/>
                <a:sym typeface="Times New Roman"/>
              </a:rPr>
              <a:t>Technology Integration Portfolio - 5 pages Draft Site</a:t>
            </a:r>
            <a:r>
              <a:rPr lang="en-US" sz="2000" strike="sngStrike">
                <a:solidFill>
                  <a:srgbClr val="FF0000"/>
                </a:solidFill>
                <a:latin typeface="Times New Roman"/>
                <a:ea typeface="Times New Roman"/>
                <a:cs typeface="Times New Roman"/>
                <a:sym typeface="Times New Roman"/>
              </a:rPr>
              <a:t> (in class, 2/11)</a:t>
            </a:r>
            <a:endParaRPr/>
          </a:p>
          <a:p>
            <a:pPr marL="342900" marR="0" lvl="0" indent="-342900" algn="l" rtl="0">
              <a:lnSpc>
                <a:spcPct val="150000"/>
              </a:lnSpc>
              <a:spcBef>
                <a:spcPts val="750"/>
              </a:spcBef>
              <a:spcAft>
                <a:spcPts val="0"/>
              </a:spcAft>
              <a:buClr>
                <a:schemeClr val="dk1"/>
              </a:buClr>
              <a:buSzPts val="2000"/>
              <a:buFont typeface="Arial"/>
              <a:buAutoNum type="arabicPeriod"/>
            </a:pPr>
            <a:r>
              <a:rPr lang="en-US" sz="2000" strike="sngStrike">
                <a:solidFill>
                  <a:schemeClr val="dk1"/>
                </a:solidFill>
                <a:latin typeface="Times New Roman"/>
                <a:ea typeface="Times New Roman"/>
                <a:cs typeface="Times New Roman"/>
                <a:sym typeface="Times New Roman"/>
              </a:rPr>
              <a:t>Self-introduction and overview of the site </a:t>
            </a:r>
            <a:r>
              <a:rPr lang="en-US" sz="2000" strike="sngStrike">
                <a:solidFill>
                  <a:srgbClr val="FF0000"/>
                </a:solidFill>
                <a:latin typeface="Times New Roman"/>
                <a:ea typeface="Times New Roman"/>
                <a:cs typeface="Times New Roman"/>
                <a:sym typeface="Times New Roman"/>
              </a:rPr>
              <a:t>(in class, 2/11)</a:t>
            </a:r>
            <a:endParaRPr/>
          </a:p>
          <a:p>
            <a:pPr marL="342900" marR="0" lvl="0" indent="-342900" algn="l" rtl="0">
              <a:lnSpc>
                <a:spcPct val="150000"/>
              </a:lnSpc>
              <a:spcBef>
                <a:spcPts val="750"/>
              </a:spcBef>
              <a:spcAft>
                <a:spcPts val="0"/>
              </a:spcAft>
              <a:buClr>
                <a:schemeClr val="dk1"/>
              </a:buClr>
              <a:buSzPts val="2000"/>
              <a:buFont typeface="Arial"/>
              <a:buAutoNum type="arabicPeriod"/>
            </a:pPr>
            <a:r>
              <a:rPr lang="en-US" sz="2000" strike="sngStrike">
                <a:solidFill>
                  <a:schemeClr val="dk1"/>
                </a:solidFill>
                <a:latin typeface="Times New Roman"/>
                <a:ea typeface="Times New Roman"/>
                <a:cs typeface="Times New Roman"/>
                <a:sym typeface="Times New Roman"/>
              </a:rPr>
              <a:t>Create a PowToon movie</a:t>
            </a:r>
            <a:r>
              <a:rPr lang="en-US" sz="2000" strike="sngStrike">
                <a:solidFill>
                  <a:srgbClr val="FF0000"/>
                </a:solidFill>
                <a:latin typeface="Times New Roman"/>
                <a:ea typeface="Times New Roman"/>
                <a:cs typeface="Times New Roman"/>
                <a:sym typeface="Times New Roman"/>
              </a:rPr>
              <a:t> (in class, 2/11)</a:t>
            </a:r>
            <a:endParaRPr/>
          </a:p>
          <a:p>
            <a:pPr marL="342900" marR="0" lvl="0" indent="-342900" algn="l" rtl="0">
              <a:lnSpc>
                <a:spcPct val="15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One technology integration design case - </a:t>
            </a:r>
            <a:r>
              <a:rPr lang="en-US" sz="2000">
                <a:solidFill>
                  <a:srgbClr val="2605EB"/>
                </a:solidFill>
                <a:latin typeface="Times New Roman"/>
                <a:ea typeface="Times New Roman"/>
                <a:cs typeface="Times New Roman"/>
                <a:sym typeface="Times New Roman"/>
              </a:rPr>
              <a:t>Case #1, (Assignment, 2/17)</a:t>
            </a:r>
            <a:endParaRPr/>
          </a:p>
          <a:p>
            <a:pPr marL="342900" marR="0" lvl="0" indent="-215900" algn="l" rtl="0">
              <a:lnSpc>
                <a:spcPct val="150000"/>
              </a:lnSpc>
              <a:spcBef>
                <a:spcPts val="75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p:txBody>
      </p:sp>
      <p:sp>
        <p:nvSpPr>
          <p:cNvPr id="755" name="Google Shape;755;p51"/>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00"/>
              <a:buFont typeface="Arial"/>
              <a:buNone/>
            </a:pPr>
            <a:endParaRPr/>
          </a:p>
        </p:txBody>
      </p:sp>
      <p:sp>
        <p:nvSpPr>
          <p:cNvPr id="372" name="Google Shape;372;p5"/>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373" name="Google Shape;373;p5" descr="Image preview"/>
          <p:cNvPicPr preferRelativeResize="0"/>
          <p:nvPr/>
        </p:nvPicPr>
        <p:blipFill rotWithShape="1">
          <a:blip r:embed="rId3">
            <a:alphaModFix/>
          </a:blip>
          <a:srcRect/>
          <a:stretch/>
        </p:blipFill>
        <p:spPr>
          <a:xfrm>
            <a:off x="0" y="0"/>
            <a:ext cx="9144000" cy="5992427"/>
          </a:xfrm>
          <a:prstGeom prst="rect">
            <a:avLst/>
          </a:prstGeom>
          <a:noFill/>
          <a:ln>
            <a:noFill/>
          </a:ln>
        </p:spPr>
      </p:pic>
      <p:sp>
        <p:nvSpPr>
          <p:cNvPr id="374" name="Google Shape;374;p5"/>
          <p:cNvSpPr txBox="1"/>
          <p:nvPr/>
        </p:nvSpPr>
        <p:spPr>
          <a:xfrm>
            <a:off x="113305" y="6343654"/>
            <a:ext cx="3105151" cy="2063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50">
                <a:solidFill>
                  <a:srgbClr val="888888"/>
                </a:solidFill>
                <a:latin typeface="Times New Roman"/>
                <a:ea typeface="Times New Roman"/>
                <a:cs typeface="Times New Roman"/>
                <a:sym typeface="Times New Roman"/>
              </a:rPr>
              <a:t>IDD&amp;E Lei Wang &amp; Amber Walton 2021</a:t>
            </a:r>
            <a:endParaRPr sz="750">
              <a:solidFill>
                <a:srgbClr val="888888"/>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759"/>
        <p:cNvGrpSpPr/>
        <p:nvPr/>
      </p:nvGrpSpPr>
      <p:grpSpPr>
        <a:xfrm>
          <a:off x="0" y="0"/>
          <a:ext cx="0" cy="0"/>
          <a:chOff x="0" y="0"/>
          <a:chExt cx="0" cy="0"/>
        </a:xfrm>
      </p:grpSpPr>
      <p:sp>
        <p:nvSpPr>
          <p:cNvPr id="760" name="Google Shape;760;p52"/>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 Design Case #1 </a:t>
            </a:r>
            <a:r>
              <a:rPr lang="en-US" sz="3200">
                <a:latin typeface="Times New Roman"/>
                <a:ea typeface="Times New Roman"/>
                <a:cs typeface="Times New Roman"/>
                <a:sym typeface="Times New Roman"/>
              </a:rPr>
              <a:t>Visualizing with Technology</a:t>
            </a:r>
            <a:endParaRPr sz="2800">
              <a:latin typeface="Times New Roman"/>
              <a:ea typeface="Times New Roman"/>
              <a:cs typeface="Times New Roman"/>
              <a:sym typeface="Times New Roman"/>
            </a:endParaRPr>
          </a:p>
        </p:txBody>
      </p:sp>
      <p:sp>
        <p:nvSpPr>
          <p:cNvPr id="761" name="Google Shape;761;p52"/>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50</a:t>
            </a:fld>
            <a:endParaRPr>
              <a:latin typeface="Times New Roman"/>
              <a:ea typeface="Times New Roman"/>
              <a:cs typeface="Times New Roman"/>
              <a:sym typeface="Times New Roman"/>
            </a:endParaRPr>
          </a:p>
        </p:txBody>
      </p:sp>
      <p:sp>
        <p:nvSpPr>
          <p:cNvPr id="762" name="Google Shape;762;p52"/>
          <p:cNvSpPr txBox="1"/>
          <p:nvPr/>
        </p:nvSpPr>
        <p:spPr>
          <a:xfrm>
            <a:off x="502443" y="1280161"/>
            <a:ext cx="8137922" cy="47088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2000"/>
              <a:buFont typeface="Arial"/>
              <a:buNone/>
            </a:pPr>
            <a:r>
              <a:rPr lang="en-US" sz="2000" b="1">
                <a:solidFill>
                  <a:srgbClr val="FF0000"/>
                </a:solidFill>
                <a:latin typeface="Times New Roman"/>
                <a:ea typeface="Times New Roman"/>
                <a:cs typeface="Times New Roman"/>
                <a:sym typeface="Times New Roman"/>
              </a:rPr>
              <a:t>Due 2/17, 11:59pm</a:t>
            </a:r>
            <a:endParaRPr/>
          </a:p>
          <a:p>
            <a:pPr marL="0" marR="0" lvl="0" indent="0" algn="l" rtl="0">
              <a:lnSpc>
                <a:spcPct val="90000"/>
              </a:lnSpc>
              <a:spcBef>
                <a:spcPts val="75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In this assignment, you will design a learning activity with one or more visualization tools you learned in today’s tech station and clearly describe how the instructional tool will be used in the unit to help the students achieve the desired learning objectives. You could also reflect on the tool in a thoughtful manner, such as to evaluate its strengths and weaknesses. Your description of this learning activity must include:</a:t>
            </a:r>
            <a:endParaRPr/>
          </a:p>
          <a:p>
            <a:pPr marL="342900" marR="0" lvl="0" indent="-342900" algn="l" rtl="0">
              <a:lnSpc>
                <a:spcPct val="90000"/>
              </a:lnSpc>
              <a:spcBef>
                <a:spcPts val="750"/>
              </a:spcBef>
              <a:spcAft>
                <a:spcPts val="0"/>
              </a:spcAft>
              <a:buClr>
                <a:schemeClr val="dk1"/>
              </a:buClr>
              <a:buSzPts val="2000"/>
              <a:buFont typeface="Arial"/>
              <a:buAutoNum type="alphaLcPeriod"/>
            </a:pPr>
            <a:r>
              <a:rPr lang="en-US" sz="2000">
                <a:solidFill>
                  <a:schemeClr val="dk1"/>
                </a:solidFill>
                <a:latin typeface="Times New Roman"/>
                <a:ea typeface="Times New Roman"/>
                <a:cs typeface="Times New Roman"/>
                <a:sym typeface="Times New Roman"/>
              </a:rPr>
              <a:t>A content standard for the learning activity </a:t>
            </a:r>
            <a:endParaRPr/>
          </a:p>
          <a:p>
            <a:pPr marL="342900" marR="0" lvl="0" indent="-342900" algn="l" rtl="0">
              <a:lnSpc>
                <a:spcPct val="90000"/>
              </a:lnSpc>
              <a:spcBef>
                <a:spcPts val="750"/>
              </a:spcBef>
              <a:spcAft>
                <a:spcPts val="0"/>
              </a:spcAft>
              <a:buClr>
                <a:schemeClr val="dk1"/>
              </a:buClr>
              <a:buSzPts val="2000"/>
              <a:buFont typeface="Arial"/>
              <a:buAutoNum type="alphaLcPeriod"/>
            </a:pPr>
            <a:r>
              <a:rPr lang="en-US" sz="2000">
                <a:solidFill>
                  <a:schemeClr val="dk1"/>
                </a:solidFill>
                <a:latin typeface="Times New Roman"/>
                <a:ea typeface="Times New Roman"/>
                <a:cs typeface="Times New Roman"/>
                <a:sym typeface="Times New Roman"/>
              </a:rPr>
              <a:t>The name and the link to the technology tool used in the activity</a:t>
            </a:r>
            <a:endParaRPr/>
          </a:p>
          <a:p>
            <a:pPr marL="342900" marR="0" lvl="0" indent="-342900" algn="l" rtl="0">
              <a:lnSpc>
                <a:spcPct val="90000"/>
              </a:lnSpc>
              <a:spcBef>
                <a:spcPts val="750"/>
              </a:spcBef>
              <a:spcAft>
                <a:spcPts val="0"/>
              </a:spcAft>
              <a:buClr>
                <a:schemeClr val="dk1"/>
              </a:buClr>
              <a:buSzPts val="2000"/>
              <a:buFont typeface="Arial"/>
              <a:buAutoNum type="alphaLcPeriod"/>
            </a:pPr>
            <a:r>
              <a:rPr lang="en-US" sz="2000">
                <a:solidFill>
                  <a:schemeClr val="dk1"/>
                </a:solidFill>
                <a:latin typeface="Times New Roman"/>
                <a:ea typeface="Times New Roman"/>
                <a:cs typeface="Times New Roman"/>
                <a:sym typeface="Times New Roman"/>
              </a:rPr>
              <a:t>One or more screenshots or pictures of the tool used in this activity</a:t>
            </a:r>
            <a:endParaRPr/>
          </a:p>
          <a:p>
            <a:pPr marL="342900" marR="0" lvl="0" indent="-342900" algn="l" rtl="0">
              <a:lnSpc>
                <a:spcPct val="90000"/>
              </a:lnSpc>
              <a:spcBef>
                <a:spcPts val="750"/>
              </a:spcBef>
              <a:spcAft>
                <a:spcPts val="0"/>
              </a:spcAft>
              <a:buClr>
                <a:schemeClr val="dk1"/>
              </a:buClr>
              <a:buSzPts val="2000"/>
              <a:buFont typeface="Arial"/>
              <a:buAutoNum type="alphaLcPeriod"/>
            </a:pPr>
            <a:r>
              <a:rPr lang="en-US" sz="2000">
                <a:solidFill>
                  <a:schemeClr val="dk1"/>
                </a:solidFill>
                <a:latin typeface="Times New Roman"/>
                <a:ea typeface="Times New Roman"/>
                <a:cs typeface="Times New Roman"/>
                <a:sym typeface="Times New Roman"/>
              </a:rPr>
              <a:t>A description of the teacher's role in this activity</a:t>
            </a:r>
            <a:endParaRPr/>
          </a:p>
          <a:p>
            <a:pPr marL="342900" marR="0" lvl="0" indent="-342900" algn="l" rtl="0">
              <a:lnSpc>
                <a:spcPct val="90000"/>
              </a:lnSpc>
              <a:spcBef>
                <a:spcPts val="750"/>
              </a:spcBef>
              <a:spcAft>
                <a:spcPts val="0"/>
              </a:spcAft>
              <a:buClr>
                <a:schemeClr val="dk1"/>
              </a:buClr>
              <a:buSzPts val="2000"/>
              <a:buFont typeface="Arial"/>
              <a:buAutoNum type="alphaLcPeriod"/>
            </a:pPr>
            <a:r>
              <a:rPr lang="en-US" sz="2000">
                <a:solidFill>
                  <a:schemeClr val="dk1"/>
                </a:solidFill>
                <a:latin typeface="Times New Roman"/>
                <a:ea typeface="Times New Roman"/>
                <a:cs typeface="Times New Roman"/>
                <a:sym typeface="Times New Roman"/>
              </a:rPr>
              <a:t>A description of the students' roles in this activity</a:t>
            </a:r>
            <a:endParaRPr/>
          </a:p>
          <a:p>
            <a:pPr marL="342900" marR="0" lvl="0" indent="-342900" algn="l" rtl="0">
              <a:lnSpc>
                <a:spcPct val="90000"/>
              </a:lnSpc>
              <a:spcBef>
                <a:spcPts val="750"/>
              </a:spcBef>
              <a:spcAft>
                <a:spcPts val="0"/>
              </a:spcAft>
              <a:buClr>
                <a:schemeClr val="dk1"/>
              </a:buClr>
              <a:buSzPts val="2000"/>
              <a:buFont typeface="Arial"/>
              <a:buAutoNum type="alphaLcPeriod"/>
            </a:pPr>
            <a:r>
              <a:rPr lang="en-US" sz="2000">
                <a:solidFill>
                  <a:schemeClr val="dk1"/>
                </a:solidFill>
                <a:latin typeface="Times New Roman"/>
                <a:ea typeface="Times New Roman"/>
                <a:cs typeface="Times New Roman"/>
                <a:sym typeface="Times New Roman"/>
              </a:rPr>
              <a:t>A short reflection of how this technology tool supports this learning activity (maximum 100 words).</a:t>
            </a:r>
            <a:endParaRPr/>
          </a:p>
        </p:txBody>
      </p:sp>
      <p:sp>
        <p:nvSpPr>
          <p:cNvPr id="763" name="Google Shape;763;p52"/>
          <p:cNvSpPr txBox="1">
            <a:spLocks noGrp="1"/>
          </p:cNvSpPr>
          <p:nvPr>
            <p:ph type="ftr" idx="11"/>
          </p:nvPr>
        </p:nvSpPr>
        <p:spPr>
          <a:xfrm>
            <a:off x="528636" y="6446845"/>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767"/>
        <p:cNvGrpSpPr/>
        <p:nvPr/>
      </p:nvGrpSpPr>
      <p:grpSpPr>
        <a:xfrm>
          <a:off x="0" y="0"/>
          <a:ext cx="0" cy="0"/>
          <a:chOff x="0" y="0"/>
          <a:chExt cx="0" cy="0"/>
        </a:xfrm>
      </p:grpSpPr>
      <p:sp>
        <p:nvSpPr>
          <p:cNvPr id="768" name="Google Shape;768;p53"/>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 Design Case #1 </a:t>
            </a:r>
            <a:r>
              <a:rPr lang="en-US" sz="3200">
                <a:latin typeface="Times New Roman"/>
                <a:ea typeface="Times New Roman"/>
                <a:cs typeface="Times New Roman"/>
                <a:sym typeface="Times New Roman"/>
              </a:rPr>
              <a:t>Visualizing with Technology</a:t>
            </a:r>
            <a:endParaRPr sz="2800">
              <a:latin typeface="Times New Roman"/>
              <a:ea typeface="Times New Roman"/>
              <a:cs typeface="Times New Roman"/>
              <a:sym typeface="Times New Roman"/>
            </a:endParaRPr>
          </a:p>
        </p:txBody>
      </p:sp>
      <p:sp>
        <p:nvSpPr>
          <p:cNvPr id="769" name="Google Shape;769;p53"/>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51</a:t>
            </a:fld>
            <a:endParaRPr>
              <a:latin typeface="Times New Roman"/>
              <a:ea typeface="Times New Roman"/>
              <a:cs typeface="Times New Roman"/>
              <a:sym typeface="Times New Roman"/>
            </a:endParaRPr>
          </a:p>
        </p:txBody>
      </p:sp>
      <p:sp>
        <p:nvSpPr>
          <p:cNvPr id="770" name="Google Shape;770;p53"/>
          <p:cNvSpPr txBox="1"/>
          <p:nvPr/>
        </p:nvSpPr>
        <p:spPr>
          <a:xfrm>
            <a:off x="502450" y="1130300"/>
            <a:ext cx="7956900" cy="470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1600"/>
              <a:buFont typeface="Arial"/>
              <a:buNone/>
            </a:pPr>
            <a:r>
              <a:rPr lang="en-US" sz="2000" b="1">
                <a:solidFill>
                  <a:srgbClr val="FF0000"/>
                </a:solidFill>
                <a:latin typeface="Times New Roman"/>
                <a:ea typeface="Times New Roman"/>
                <a:cs typeface="Times New Roman"/>
                <a:sym typeface="Times New Roman"/>
              </a:rPr>
              <a:t>Due 2/17, 11:59pm</a:t>
            </a:r>
            <a:endParaRPr sz="1800"/>
          </a:p>
          <a:p>
            <a:pPr marL="342900" marR="0" lvl="0" indent="-355600" algn="l" rtl="0">
              <a:lnSpc>
                <a:spcPct val="90000"/>
              </a:lnSpc>
              <a:spcBef>
                <a:spcPts val="750"/>
              </a:spcBef>
              <a:spcAft>
                <a:spcPts val="0"/>
              </a:spcAft>
              <a:buClr>
                <a:schemeClr val="dk1"/>
              </a:buClr>
              <a:buSzPts val="1800"/>
              <a:buFont typeface="Arial"/>
              <a:buAutoNum type="arabicPeriod"/>
            </a:pPr>
            <a:r>
              <a:rPr lang="en-US" sz="1800" dirty="0">
                <a:solidFill>
                  <a:schemeClr val="dk1"/>
                </a:solidFill>
                <a:latin typeface="Times New Roman"/>
                <a:ea typeface="Times New Roman"/>
                <a:cs typeface="Times New Roman"/>
                <a:sym typeface="Times New Roman"/>
              </a:rPr>
              <a:t>Open a new </a:t>
            </a:r>
            <a:r>
              <a:rPr lang="en-US" sz="1800" u="sng" dirty="0">
                <a:solidFill>
                  <a:schemeClr val="dk1"/>
                </a:solidFill>
                <a:latin typeface="Times New Roman"/>
                <a:ea typeface="Times New Roman"/>
                <a:cs typeface="Times New Roman"/>
                <a:sym typeface="Times New Roman"/>
              </a:rPr>
              <a:t>Word file </a:t>
            </a:r>
            <a:r>
              <a:rPr lang="en-US" sz="1800" dirty="0">
                <a:solidFill>
                  <a:schemeClr val="dk1"/>
                </a:solidFill>
                <a:latin typeface="Times New Roman"/>
                <a:ea typeface="Times New Roman"/>
                <a:cs typeface="Times New Roman"/>
                <a:sym typeface="Times New Roman"/>
              </a:rPr>
              <a:t>to write the design case.</a:t>
            </a:r>
            <a:endParaRPr sz="1600" dirty="0"/>
          </a:p>
          <a:p>
            <a:pPr marL="342900" marR="0" lvl="0" indent="-355600" algn="l" rtl="0">
              <a:lnSpc>
                <a:spcPct val="90000"/>
              </a:lnSpc>
              <a:spcBef>
                <a:spcPts val="750"/>
              </a:spcBef>
              <a:spcAft>
                <a:spcPts val="0"/>
              </a:spcAft>
              <a:buClr>
                <a:schemeClr val="dk1"/>
              </a:buClr>
              <a:buSzPts val="1800"/>
              <a:buFont typeface="Arial"/>
              <a:buAutoNum type="arabicPeriod"/>
            </a:pPr>
            <a:r>
              <a:rPr lang="en-US" sz="1800" dirty="0">
                <a:solidFill>
                  <a:schemeClr val="dk1"/>
                </a:solidFill>
                <a:latin typeface="Times New Roman"/>
                <a:ea typeface="Times New Roman"/>
                <a:cs typeface="Times New Roman"/>
                <a:sym typeface="Times New Roman"/>
              </a:rPr>
              <a:t>When you finish, save your file and click </a:t>
            </a:r>
            <a:r>
              <a:rPr lang="en-US" sz="1800" b="1" dirty="0">
                <a:solidFill>
                  <a:schemeClr val="dk1"/>
                </a:solidFill>
                <a:latin typeface="Times New Roman"/>
                <a:ea typeface="Times New Roman"/>
                <a:cs typeface="Times New Roman"/>
                <a:sym typeface="Times New Roman"/>
              </a:rPr>
              <a:t>Export</a:t>
            </a:r>
            <a:r>
              <a:rPr lang="en-US" sz="1800" dirty="0">
                <a:solidFill>
                  <a:schemeClr val="dk1"/>
                </a:solidFill>
                <a:latin typeface="Times New Roman"/>
                <a:ea typeface="Times New Roman"/>
                <a:cs typeface="Times New Roman"/>
                <a:sym typeface="Times New Roman"/>
              </a:rPr>
              <a:t>-</a:t>
            </a:r>
            <a:r>
              <a:rPr lang="en-US" sz="1800" b="1" dirty="0">
                <a:solidFill>
                  <a:schemeClr val="dk1"/>
                </a:solidFill>
                <a:latin typeface="Times New Roman"/>
                <a:ea typeface="Times New Roman"/>
                <a:cs typeface="Times New Roman"/>
                <a:sym typeface="Times New Roman"/>
              </a:rPr>
              <a:t>Create PDF Document</a:t>
            </a:r>
            <a:r>
              <a:rPr lang="en-US" sz="1800" dirty="0">
                <a:solidFill>
                  <a:schemeClr val="dk1"/>
                </a:solidFill>
                <a:latin typeface="Times New Roman"/>
                <a:ea typeface="Times New Roman"/>
                <a:cs typeface="Times New Roman"/>
                <a:sym typeface="Times New Roman"/>
              </a:rPr>
              <a:t>, then </a:t>
            </a:r>
            <a:r>
              <a:rPr lang="en-US" sz="1800" b="1" dirty="0">
                <a:solidFill>
                  <a:schemeClr val="dk1"/>
                </a:solidFill>
                <a:latin typeface="Times New Roman"/>
                <a:ea typeface="Times New Roman"/>
                <a:cs typeface="Times New Roman"/>
                <a:sym typeface="Times New Roman"/>
              </a:rPr>
              <a:t>SAVE</a:t>
            </a:r>
            <a:r>
              <a:rPr lang="en-US" sz="1800" dirty="0">
                <a:solidFill>
                  <a:schemeClr val="dk1"/>
                </a:solidFill>
                <a:latin typeface="Times New Roman"/>
                <a:ea typeface="Times New Roman"/>
                <a:cs typeface="Times New Roman"/>
                <a:sym typeface="Times New Roman"/>
              </a:rPr>
              <a:t> it to the desktop.</a:t>
            </a:r>
            <a:endParaRPr sz="1600" dirty="0">
              <a:solidFill>
                <a:schemeClr val="dk1"/>
              </a:solidFill>
              <a:latin typeface="Times New Roman"/>
              <a:ea typeface="Times New Roman"/>
              <a:cs typeface="Times New Roman"/>
              <a:sym typeface="Times New Roman"/>
            </a:endParaRPr>
          </a:p>
          <a:p>
            <a:pPr marL="342900" marR="0" lvl="0" indent="-355600" algn="l" rtl="0">
              <a:lnSpc>
                <a:spcPct val="90000"/>
              </a:lnSpc>
              <a:spcBef>
                <a:spcPts val="750"/>
              </a:spcBef>
              <a:spcAft>
                <a:spcPts val="0"/>
              </a:spcAft>
              <a:buClr>
                <a:schemeClr val="dk1"/>
              </a:buClr>
              <a:buSzPts val="1800"/>
              <a:buFont typeface="Arial"/>
              <a:buAutoNum type="arabicPeriod"/>
            </a:pPr>
            <a:r>
              <a:rPr lang="en-US" sz="1800" dirty="0">
                <a:solidFill>
                  <a:schemeClr val="dk1"/>
                </a:solidFill>
                <a:latin typeface="Times New Roman"/>
                <a:ea typeface="Times New Roman"/>
                <a:cs typeface="Times New Roman"/>
                <a:sym typeface="Times New Roman"/>
              </a:rPr>
              <a:t>Submit your </a:t>
            </a:r>
            <a:r>
              <a:rPr lang="en-US" sz="1800" u="sng" dirty="0">
                <a:solidFill>
                  <a:schemeClr val="dk1"/>
                </a:solidFill>
                <a:latin typeface="Times New Roman"/>
                <a:ea typeface="Times New Roman"/>
                <a:cs typeface="Times New Roman"/>
                <a:sym typeface="Times New Roman"/>
              </a:rPr>
              <a:t>PDF</a:t>
            </a:r>
            <a:r>
              <a:rPr lang="en-US" sz="1800" dirty="0">
                <a:solidFill>
                  <a:schemeClr val="dk1"/>
                </a:solidFill>
                <a:latin typeface="Times New Roman"/>
                <a:ea typeface="Times New Roman"/>
                <a:cs typeface="Times New Roman"/>
                <a:sym typeface="Times New Roman"/>
              </a:rPr>
              <a:t> file to the </a:t>
            </a:r>
            <a:r>
              <a:rPr lang="en-US" sz="1800" b="1" dirty="0">
                <a:solidFill>
                  <a:srgbClr val="2605EB"/>
                </a:solidFill>
                <a:latin typeface="Times New Roman"/>
                <a:ea typeface="Times New Roman"/>
                <a:cs typeface="Times New Roman"/>
                <a:sym typeface="Times New Roman"/>
              </a:rPr>
              <a:t>UNIT1</a:t>
            </a:r>
            <a:r>
              <a:rPr lang="en-US" sz="1800" dirty="0">
                <a:solidFill>
                  <a:srgbClr val="2605EB"/>
                </a:solidFill>
                <a:latin typeface="Times New Roman"/>
                <a:ea typeface="Times New Roman"/>
                <a:cs typeface="Times New Roman"/>
                <a:sym typeface="Times New Roman"/>
              </a:rPr>
              <a:t> – </a:t>
            </a:r>
            <a:r>
              <a:rPr lang="en-US" sz="1800" b="1" dirty="0">
                <a:solidFill>
                  <a:srgbClr val="2605EB"/>
                </a:solidFill>
                <a:latin typeface="Times New Roman"/>
                <a:ea typeface="Times New Roman"/>
                <a:cs typeface="Times New Roman"/>
                <a:sym typeface="Times New Roman"/>
              </a:rPr>
              <a:t>Assignment Dropbox </a:t>
            </a:r>
            <a:r>
              <a:rPr lang="en-US" sz="1800" dirty="0">
                <a:solidFill>
                  <a:schemeClr val="dk1"/>
                </a:solidFill>
                <a:latin typeface="Times New Roman"/>
                <a:ea typeface="Times New Roman"/>
                <a:cs typeface="Times New Roman"/>
                <a:sym typeface="Times New Roman"/>
              </a:rPr>
              <a:t>by the due date.</a:t>
            </a:r>
            <a:endParaRPr sz="1600" dirty="0">
              <a:solidFill>
                <a:schemeClr val="dk1"/>
              </a:solidFill>
              <a:latin typeface="Times New Roman"/>
              <a:ea typeface="Times New Roman"/>
              <a:cs typeface="Times New Roman"/>
              <a:sym typeface="Times New Roman"/>
            </a:endParaRPr>
          </a:p>
          <a:p>
            <a:pPr marL="342900" marR="0" lvl="0" indent="-355600" algn="l" rtl="0">
              <a:lnSpc>
                <a:spcPct val="90000"/>
              </a:lnSpc>
              <a:spcBef>
                <a:spcPts val="750"/>
              </a:spcBef>
              <a:spcAft>
                <a:spcPts val="0"/>
              </a:spcAft>
              <a:buClr>
                <a:schemeClr val="dk1"/>
              </a:buClr>
              <a:buSzPts val="1800"/>
              <a:buFont typeface="Arial"/>
              <a:buAutoNum type="arabicPeriod"/>
            </a:pPr>
            <a:r>
              <a:rPr lang="en-US" sz="1800" dirty="0">
                <a:solidFill>
                  <a:schemeClr val="dk1"/>
                </a:solidFill>
                <a:latin typeface="Times New Roman"/>
                <a:ea typeface="Times New Roman"/>
                <a:cs typeface="Times New Roman"/>
                <a:sym typeface="Times New Roman"/>
              </a:rPr>
              <a:t>Upload the </a:t>
            </a:r>
            <a:r>
              <a:rPr lang="en-US" sz="1800" u="sng" dirty="0">
                <a:solidFill>
                  <a:schemeClr val="dk1"/>
                </a:solidFill>
                <a:latin typeface="Times New Roman"/>
                <a:ea typeface="Times New Roman"/>
                <a:cs typeface="Times New Roman"/>
                <a:sym typeface="Times New Roman"/>
              </a:rPr>
              <a:t>PDF</a:t>
            </a:r>
            <a:r>
              <a:rPr lang="en-US" sz="1800" dirty="0">
                <a:solidFill>
                  <a:schemeClr val="dk1"/>
                </a:solidFill>
                <a:latin typeface="Times New Roman"/>
                <a:ea typeface="Times New Roman"/>
                <a:cs typeface="Times New Roman"/>
                <a:sym typeface="Times New Roman"/>
              </a:rPr>
              <a:t> file to your </a:t>
            </a:r>
            <a:r>
              <a:rPr lang="en-US" sz="1800" dirty="0" err="1">
                <a:solidFill>
                  <a:schemeClr val="dk1"/>
                </a:solidFill>
                <a:latin typeface="Times New Roman"/>
                <a:ea typeface="Times New Roman"/>
                <a:cs typeface="Times New Roman"/>
                <a:sym typeface="Times New Roman"/>
              </a:rPr>
              <a:t>Wix</a:t>
            </a:r>
            <a:r>
              <a:rPr lang="en-US" sz="18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342900" marR="0" lvl="0" indent="-355600" algn="l" rtl="0">
              <a:lnSpc>
                <a:spcPct val="90000"/>
              </a:lnSpc>
              <a:spcBef>
                <a:spcPts val="750"/>
              </a:spcBef>
              <a:spcAft>
                <a:spcPts val="0"/>
              </a:spcAft>
              <a:buClr>
                <a:schemeClr val="dk1"/>
              </a:buClr>
              <a:buSzPts val="1800"/>
              <a:buFont typeface="Arial"/>
              <a:buAutoNum type="arabicPeriod"/>
            </a:pPr>
            <a:r>
              <a:rPr lang="en-US" sz="1800" dirty="0">
                <a:solidFill>
                  <a:schemeClr val="dk1"/>
                </a:solidFill>
                <a:latin typeface="Times New Roman"/>
                <a:ea typeface="Times New Roman"/>
                <a:cs typeface="Times New Roman"/>
                <a:sym typeface="Times New Roman"/>
              </a:rPr>
              <a:t>Read the Grading Criteria below for detailed information about the required components.</a:t>
            </a:r>
            <a:endParaRPr sz="1600" dirty="0">
              <a:solidFill>
                <a:schemeClr val="dk1"/>
              </a:solidFill>
              <a:latin typeface="Times New Roman"/>
              <a:ea typeface="Times New Roman"/>
              <a:cs typeface="Times New Roman"/>
              <a:sym typeface="Times New Roman"/>
            </a:endParaRPr>
          </a:p>
        </p:txBody>
      </p:sp>
      <p:pic>
        <p:nvPicPr>
          <p:cNvPr id="771" name="Google Shape;771;p53"/>
          <p:cNvPicPr preferRelativeResize="0"/>
          <p:nvPr/>
        </p:nvPicPr>
        <p:blipFill rotWithShape="1">
          <a:blip r:embed="rId3">
            <a:alphaModFix/>
          </a:blip>
          <a:srcRect b="13781"/>
          <a:stretch/>
        </p:blipFill>
        <p:spPr>
          <a:xfrm>
            <a:off x="975748" y="3786982"/>
            <a:ext cx="7191312" cy="2605882"/>
          </a:xfrm>
          <a:prstGeom prst="rect">
            <a:avLst/>
          </a:prstGeom>
          <a:noFill/>
          <a:ln>
            <a:noFill/>
          </a:ln>
        </p:spPr>
      </p:pic>
      <p:sp>
        <p:nvSpPr>
          <p:cNvPr id="772" name="Google Shape;772;p53"/>
          <p:cNvSpPr txBox="1">
            <a:spLocks noGrp="1"/>
          </p:cNvSpPr>
          <p:nvPr>
            <p:ph type="ftr" idx="11"/>
          </p:nvPr>
        </p:nvSpPr>
        <p:spPr>
          <a:xfrm>
            <a:off x="502444" y="6573839"/>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776"/>
        <p:cNvGrpSpPr/>
        <p:nvPr/>
      </p:nvGrpSpPr>
      <p:grpSpPr>
        <a:xfrm>
          <a:off x="0" y="0"/>
          <a:ext cx="0" cy="0"/>
          <a:chOff x="0" y="0"/>
          <a:chExt cx="0" cy="0"/>
        </a:xfrm>
      </p:grpSpPr>
      <p:sp>
        <p:nvSpPr>
          <p:cNvPr id="777" name="Google Shape;777;p54"/>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i="1">
                <a:latin typeface="Times New Roman"/>
                <a:ea typeface="Times New Roman"/>
                <a:cs typeface="Times New Roman"/>
                <a:sym typeface="Times New Roman"/>
              </a:rPr>
              <a:t>Citations:</a:t>
            </a:r>
            <a:endParaRPr sz="2800" i="1">
              <a:latin typeface="Times New Roman"/>
              <a:ea typeface="Times New Roman"/>
              <a:cs typeface="Times New Roman"/>
              <a:sym typeface="Times New Roman"/>
            </a:endParaRPr>
          </a:p>
        </p:txBody>
      </p:sp>
      <p:sp>
        <p:nvSpPr>
          <p:cNvPr id="778" name="Google Shape;778;p54"/>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750"/>
              <a:buFont typeface="Times New Roman"/>
              <a:buNone/>
            </a:pPr>
            <a:fld id="{00000000-1234-1234-1234-123412341234}" type="slidenum">
              <a:rPr lang="en-US" sz="750" b="0" i="0" u="none" strike="noStrike" cap="none">
                <a:solidFill>
                  <a:srgbClr val="888888"/>
                </a:solidFill>
                <a:latin typeface="Times New Roman"/>
                <a:ea typeface="Times New Roman"/>
                <a:cs typeface="Times New Roman"/>
                <a:sym typeface="Times New Roman"/>
              </a:rPr>
              <a:t>52</a:t>
            </a:fld>
            <a:endParaRPr sz="750" b="0" i="0" u="none" strike="noStrike" cap="none">
              <a:solidFill>
                <a:srgbClr val="888888"/>
              </a:solidFill>
              <a:latin typeface="Times New Roman"/>
              <a:ea typeface="Times New Roman"/>
              <a:cs typeface="Times New Roman"/>
              <a:sym typeface="Times New Roman"/>
            </a:endParaRPr>
          </a:p>
        </p:txBody>
      </p:sp>
      <p:sp>
        <p:nvSpPr>
          <p:cNvPr id="779" name="Google Shape;779;p54"/>
          <p:cNvSpPr txBox="1"/>
          <p:nvPr/>
        </p:nvSpPr>
        <p:spPr>
          <a:xfrm>
            <a:off x="502442" y="1531621"/>
            <a:ext cx="8478719" cy="305054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Cindy. (</a:t>
            </a:r>
            <a:r>
              <a:rPr lang="en-US" sz="1600" b="0" i="0" u="none" strike="noStrike" cap="none">
                <a:solidFill>
                  <a:srgbClr val="000000"/>
                </a:solidFill>
                <a:latin typeface="Arial"/>
                <a:ea typeface="Arial"/>
                <a:cs typeface="Arial"/>
                <a:sym typeface="Arial"/>
              </a:rPr>
              <a:t>2017,August 13). Why Timelines Matter When Teaching History. Retrieved from </a:t>
            </a:r>
            <a:r>
              <a:rPr lang="en-US" sz="16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https://ourjourneywestward.com/timelines-matter-when-teaching-history/</a:t>
            </a:r>
            <a:endParaRPr sz="1600">
              <a:solidFill>
                <a:schemeClr val="dk1"/>
              </a:solidFill>
              <a:latin typeface="Arial"/>
              <a:ea typeface="Arial"/>
              <a:cs typeface="Arial"/>
              <a:sym typeface="Arial"/>
            </a:endParaRPr>
          </a:p>
          <a:p>
            <a:pPr marL="0" marR="0" lvl="0" indent="0" algn="l" rtl="0">
              <a:lnSpc>
                <a:spcPct val="150000"/>
              </a:lnSpc>
              <a:spcBef>
                <a:spcPts val="75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Dylan Rodgers, D. (2018, January 19). The TPACK Framework Explained (With Classroom Examples). Retrieved </a:t>
            </a:r>
            <a:r>
              <a:rPr lang="en-US" sz="1600">
                <a:solidFill>
                  <a:schemeClr val="dk1"/>
                </a:solidFill>
                <a:latin typeface="Arial"/>
                <a:ea typeface="Arial"/>
                <a:cs typeface="Arial"/>
                <a:sym typeface="Arial"/>
              </a:rPr>
              <a:t>from </a:t>
            </a:r>
            <a:r>
              <a:rPr lang="en-US"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https://www.schoology.com/blog/tpack-framework-explained</a:t>
            </a:r>
            <a:endParaRPr sz="1600">
              <a:solidFill>
                <a:schemeClr val="dk1"/>
              </a:solidFill>
              <a:latin typeface="Arial"/>
              <a:ea typeface="Arial"/>
              <a:cs typeface="Arial"/>
              <a:sym typeface="Arial"/>
            </a:endParaRPr>
          </a:p>
        </p:txBody>
      </p:sp>
      <p:sp>
        <p:nvSpPr>
          <p:cNvPr id="780" name="Google Shape;780;p54"/>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750"/>
              <a:buFont typeface="Times New Roman"/>
              <a:buNone/>
            </a:pPr>
            <a:r>
              <a:rPr lang="en-US" sz="750" b="0" i="0" u="none" strike="noStrike" cap="none">
                <a:solidFill>
                  <a:srgbClr val="888888"/>
                </a:solidFill>
                <a:latin typeface="Times New Roman"/>
                <a:ea typeface="Times New Roman"/>
                <a:cs typeface="Times New Roman"/>
                <a:sym typeface="Times New Roman"/>
              </a:rPr>
              <a:t>IDD&amp;E Lei Wang &amp; Amber Walton 2021</a:t>
            </a:r>
            <a:endParaRPr sz="750" b="0" i="0" u="none" strike="noStrike" cap="none">
              <a:solidFill>
                <a:srgbClr val="888888"/>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378"/>
        <p:cNvGrpSpPr/>
        <p:nvPr/>
      </p:nvGrpSpPr>
      <p:grpSpPr>
        <a:xfrm>
          <a:off x="0" y="0"/>
          <a:ext cx="0" cy="0"/>
          <a:chOff x="0" y="0"/>
          <a:chExt cx="0" cy="0"/>
        </a:xfrm>
      </p:grpSpPr>
      <p:sp>
        <p:nvSpPr>
          <p:cNvPr id="379" name="Google Shape;379;p6"/>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What is a Word Cloud and Why is it Important?</a:t>
            </a:r>
            <a:endParaRPr/>
          </a:p>
        </p:txBody>
      </p:sp>
      <p:sp>
        <p:nvSpPr>
          <p:cNvPr id="380" name="Google Shape;380;p6"/>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6</a:t>
            </a:fld>
            <a:endParaRPr>
              <a:latin typeface="Times New Roman"/>
              <a:ea typeface="Times New Roman"/>
              <a:cs typeface="Times New Roman"/>
              <a:sym typeface="Times New Roman"/>
            </a:endParaRPr>
          </a:p>
        </p:txBody>
      </p:sp>
      <p:sp>
        <p:nvSpPr>
          <p:cNvPr id="381" name="Google Shape;381;p6"/>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
        <p:nvSpPr>
          <p:cNvPr id="382" name="Google Shape;382;p6"/>
          <p:cNvSpPr txBox="1"/>
          <p:nvPr/>
        </p:nvSpPr>
        <p:spPr>
          <a:xfrm>
            <a:off x="594804" y="1331650"/>
            <a:ext cx="8045561" cy="3693319"/>
          </a:xfrm>
          <a:prstGeom prst="rect">
            <a:avLst/>
          </a:prstGeom>
          <a:noFill/>
          <a:ln>
            <a:noFill/>
          </a:ln>
        </p:spPr>
        <p:txBody>
          <a:bodyPr spcFirstLastPara="1" wrap="square" lIns="91425" tIns="45700" rIns="91425" bIns="45700" anchor="t" anchorCtr="0">
            <a:spAutoFit/>
          </a:bodyPr>
          <a:lstStyle/>
          <a:p>
            <a:pPr marL="385763" marR="0" lvl="0" indent="-334963" algn="l" rtl="0">
              <a:spcBef>
                <a:spcPts val="0"/>
              </a:spcBef>
              <a:spcAft>
                <a:spcPts val="0"/>
              </a:spcAft>
              <a:buClr>
                <a:schemeClr val="dk1"/>
              </a:buClr>
              <a:buSzPts val="1600"/>
              <a:buFont typeface="Arial"/>
              <a:buChar char="●"/>
            </a:pPr>
            <a:r>
              <a:rPr lang="en-US" sz="2400">
                <a:solidFill>
                  <a:schemeClr val="dk1"/>
                </a:solidFill>
                <a:latin typeface="Times New Roman"/>
                <a:ea typeface="Times New Roman"/>
                <a:cs typeface="Times New Roman"/>
                <a:sym typeface="Times New Roman"/>
              </a:rPr>
              <a:t>A word cloud is a collection, or cluster, of words depicted in different sizes. The bigger and bolder the word appears, the more often it is mentioned within a given text and the more important it is.</a:t>
            </a:r>
            <a:endParaRPr/>
          </a:p>
          <a:p>
            <a:pPr marL="385763" marR="0" lvl="0" indent="-334963" algn="l" rtl="0">
              <a:spcBef>
                <a:spcPts val="0"/>
              </a:spcBef>
              <a:spcAft>
                <a:spcPts val="0"/>
              </a:spcAft>
              <a:buClr>
                <a:schemeClr val="dk1"/>
              </a:buClr>
              <a:buSzPts val="1600"/>
              <a:buFont typeface="Arial"/>
              <a:buChar char="●"/>
            </a:pPr>
            <a:r>
              <a:rPr lang="en-US" sz="2400">
                <a:solidFill>
                  <a:schemeClr val="dk1"/>
                </a:solidFill>
                <a:latin typeface="Times New Roman"/>
                <a:ea typeface="Times New Roman"/>
                <a:cs typeface="Times New Roman"/>
                <a:sym typeface="Times New Roman"/>
              </a:rPr>
              <a:t>Word clouds feature a stunning visualization format to highlight important textual data points.</a:t>
            </a:r>
            <a:endParaRPr/>
          </a:p>
          <a:p>
            <a:pPr marL="385763" marR="0" lvl="0" indent="-334963" algn="l" rtl="0">
              <a:spcBef>
                <a:spcPts val="0"/>
              </a:spcBef>
              <a:spcAft>
                <a:spcPts val="0"/>
              </a:spcAft>
              <a:buClr>
                <a:schemeClr val="dk1"/>
              </a:buClr>
              <a:buSzPts val="1600"/>
              <a:buFont typeface="Arial"/>
              <a:buChar char="●"/>
            </a:pPr>
            <a:r>
              <a:rPr lang="en-US" sz="2400">
                <a:solidFill>
                  <a:schemeClr val="dk1"/>
                </a:solidFill>
                <a:latin typeface="Times New Roman"/>
                <a:ea typeface="Times New Roman"/>
                <a:cs typeface="Times New Roman"/>
                <a:sym typeface="Times New Roman"/>
              </a:rPr>
              <a:t>Word cloud generators can help simplify this process.</a:t>
            </a:r>
            <a:endParaRPr/>
          </a:p>
          <a:p>
            <a:pPr marL="385763" marR="0" lvl="0" indent="-334963" algn="l" rtl="0">
              <a:spcBef>
                <a:spcPts val="0"/>
              </a:spcBef>
              <a:spcAft>
                <a:spcPts val="0"/>
              </a:spcAft>
              <a:buClr>
                <a:schemeClr val="dk1"/>
              </a:buClr>
              <a:buSzPts val="1600"/>
              <a:buFont typeface="Arial"/>
              <a:buChar char="●"/>
            </a:pPr>
            <a:r>
              <a:rPr lang="en-US" sz="2400">
                <a:solidFill>
                  <a:schemeClr val="dk1"/>
                </a:solidFill>
                <a:latin typeface="Times New Roman"/>
                <a:ea typeface="Times New Roman"/>
                <a:cs typeface="Times New Roman"/>
                <a:sym typeface="Times New Roman"/>
              </a:rPr>
              <a:t>Using a word cloud can make dull data sizzle and immediately convey crucial information.</a:t>
            </a:r>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82">
                                            <p:txEl>
                                              <p:pRg st="0" end="0"/>
                                            </p:txEl>
                                          </p:spTgt>
                                        </p:tgtEl>
                                        <p:attrNameLst>
                                          <p:attrName>style.visibility</p:attrName>
                                        </p:attrNameLst>
                                      </p:cBhvr>
                                      <p:to>
                                        <p:strVal val="visible"/>
                                      </p:to>
                                    </p:set>
                                    <p:animEffect transition="in" filter="fade">
                                      <p:cBhvr>
                                        <p:cTn id="11" dur="500"/>
                                        <p:tgtEl>
                                          <p:spTgt spid="38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2">
                                            <p:txEl>
                                              <p:pRg st="1" end="1"/>
                                            </p:txEl>
                                          </p:spTgt>
                                        </p:tgtEl>
                                        <p:attrNameLst>
                                          <p:attrName>style.visibility</p:attrName>
                                        </p:attrNameLst>
                                      </p:cBhvr>
                                      <p:to>
                                        <p:strVal val="visible"/>
                                      </p:to>
                                    </p:set>
                                    <p:animEffect transition="in" filter="fade">
                                      <p:cBhvr>
                                        <p:cTn id="16" dur="500"/>
                                        <p:tgtEl>
                                          <p:spTgt spid="38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2">
                                            <p:txEl>
                                              <p:pRg st="2" end="2"/>
                                            </p:txEl>
                                          </p:spTgt>
                                        </p:tgtEl>
                                        <p:attrNameLst>
                                          <p:attrName>style.visibility</p:attrName>
                                        </p:attrNameLst>
                                      </p:cBhvr>
                                      <p:to>
                                        <p:strVal val="visible"/>
                                      </p:to>
                                    </p:set>
                                    <p:animEffect transition="in" filter="fade">
                                      <p:cBhvr>
                                        <p:cTn id="21" dur="500"/>
                                        <p:tgtEl>
                                          <p:spTgt spid="38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2">
                                            <p:txEl>
                                              <p:pRg st="3" end="3"/>
                                            </p:txEl>
                                          </p:spTgt>
                                        </p:tgtEl>
                                        <p:attrNameLst>
                                          <p:attrName>style.visibility</p:attrName>
                                        </p:attrNameLst>
                                      </p:cBhvr>
                                      <p:to>
                                        <p:strVal val="visible"/>
                                      </p:to>
                                    </p:set>
                                    <p:animEffect transition="in" filter="fade">
                                      <p:cBhvr>
                                        <p:cTn id="26" dur="500"/>
                                        <p:tgtEl>
                                          <p:spTgt spid="38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2">
                                            <p:txEl>
                                              <p:pRg st="4" end="4"/>
                                            </p:txEl>
                                          </p:spTgt>
                                        </p:tgtEl>
                                        <p:attrNameLst>
                                          <p:attrName>style.visibility</p:attrName>
                                        </p:attrNameLst>
                                      </p:cBhvr>
                                      <p:to>
                                        <p:strVal val="visible"/>
                                      </p:to>
                                    </p:set>
                                    <p:animEffect transition="in" filter="fade">
                                      <p:cBhvr>
                                        <p:cTn id="31" dur="500"/>
                                        <p:tgtEl>
                                          <p:spTgt spid="3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386"/>
        <p:cNvGrpSpPr/>
        <p:nvPr/>
      </p:nvGrpSpPr>
      <p:grpSpPr>
        <a:xfrm>
          <a:off x="0" y="0"/>
          <a:ext cx="0" cy="0"/>
          <a:chOff x="0" y="0"/>
          <a:chExt cx="0" cy="0"/>
        </a:xfrm>
      </p:grpSpPr>
      <p:sp>
        <p:nvSpPr>
          <p:cNvPr id="387" name="Google Shape;387;p7"/>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Lei’s Word Cloud</a:t>
            </a:r>
            <a:endParaRPr/>
          </a:p>
        </p:txBody>
      </p:sp>
      <p:sp>
        <p:nvSpPr>
          <p:cNvPr id="388" name="Google Shape;388;p7"/>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750"/>
              <a:buFont typeface="Times New Roman"/>
              <a:buNone/>
            </a:pPr>
            <a:fld id="{00000000-1234-1234-1234-123412341234}" type="slidenum">
              <a:rPr lang="en-US" sz="750" b="0" i="0" u="none" strike="noStrike" cap="none">
                <a:solidFill>
                  <a:srgbClr val="888888"/>
                </a:solidFill>
                <a:latin typeface="Times New Roman"/>
                <a:ea typeface="Times New Roman"/>
                <a:cs typeface="Times New Roman"/>
                <a:sym typeface="Times New Roman"/>
              </a:rPr>
              <a:t>7</a:t>
            </a:fld>
            <a:endParaRPr sz="750" b="0" i="0" u="none" strike="noStrike" cap="none">
              <a:solidFill>
                <a:srgbClr val="888888"/>
              </a:solidFill>
              <a:latin typeface="Times New Roman"/>
              <a:ea typeface="Times New Roman"/>
              <a:cs typeface="Times New Roman"/>
              <a:sym typeface="Times New Roman"/>
            </a:endParaRPr>
          </a:p>
        </p:txBody>
      </p:sp>
      <p:sp>
        <p:nvSpPr>
          <p:cNvPr id="389" name="Google Shape;389;p7"/>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750"/>
              <a:buFont typeface="Times New Roman"/>
              <a:buNone/>
            </a:pPr>
            <a:r>
              <a:rPr lang="en-US" sz="750" b="0" i="0" u="none" strike="noStrike" cap="none">
                <a:solidFill>
                  <a:srgbClr val="888888"/>
                </a:solidFill>
                <a:latin typeface="Times New Roman"/>
                <a:ea typeface="Times New Roman"/>
                <a:cs typeface="Times New Roman"/>
                <a:sym typeface="Times New Roman"/>
              </a:rPr>
              <a:t>IDD&amp;E Lei Wang &amp; Amber Walton 2021</a:t>
            </a:r>
            <a:endParaRPr sz="750" b="0" i="0" u="none" strike="noStrike" cap="none">
              <a:solidFill>
                <a:srgbClr val="888888"/>
              </a:solidFill>
              <a:latin typeface="Times New Roman"/>
              <a:ea typeface="Times New Roman"/>
              <a:cs typeface="Times New Roman"/>
              <a:sym typeface="Times New Roman"/>
            </a:endParaRPr>
          </a:p>
        </p:txBody>
      </p:sp>
      <p:pic>
        <p:nvPicPr>
          <p:cNvPr id="390" name="Google Shape;390;p7" descr="A close up of a piece of paper&#10;&#10;Description automatically generated"/>
          <p:cNvPicPr preferRelativeResize="0"/>
          <p:nvPr/>
        </p:nvPicPr>
        <p:blipFill rotWithShape="1">
          <a:blip r:embed="rId3">
            <a:alphaModFix/>
          </a:blip>
          <a:srcRect/>
          <a:stretch/>
        </p:blipFill>
        <p:spPr>
          <a:xfrm>
            <a:off x="502444" y="1422172"/>
            <a:ext cx="8137922" cy="4343401"/>
          </a:xfrm>
          <a:prstGeom prst="rect">
            <a:avLst/>
          </a:prstGeom>
          <a:noFill/>
          <a:ln>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394"/>
        <p:cNvGrpSpPr/>
        <p:nvPr/>
      </p:nvGrpSpPr>
      <p:grpSpPr>
        <a:xfrm>
          <a:off x="0" y="0"/>
          <a:ext cx="0" cy="0"/>
          <a:chOff x="0" y="0"/>
          <a:chExt cx="0" cy="0"/>
        </a:xfrm>
      </p:grpSpPr>
      <p:sp>
        <p:nvSpPr>
          <p:cNvPr id="395" name="Google Shape;395;p8"/>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Brainstorming </a:t>
            </a:r>
            <a:endParaRPr sz="2800">
              <a:latin typeface="Times New Roman"/>
              <a:ea typeface="Times New Roman"/>
              <a:cs typeface="Times New Roman"/>
              <a:sym typeface="Times New Roman"/>
            </a:endParaRPr>
          </a:p>
        </p:txBody>
      </p:sp>
      <p:sp>
        <p:nvSpPr>
          <p:cNvPr id="396" name="Google Shape;396;p8"/>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8</a:t>
            </a:fld>
            <a:endParaRPr>
              <a:latin typeface="Times New Roman"/>
              <a:ea typeface="Times New Roman"/>
              <a:cs typeface="Times New Roman"/>
              <a:sym typeface="Times New Roman"/>
            </a:endParaRPr>
          </a:p>
        </p:txBody>
      </p:sp>
      <p:sp>
        <p:nvSpPr>
          <p:cNvPr id="397" name="Google Shape;397;p8"/>
          <p:cNvSpPr/>
          <p:nvPr/>
        </p:nvSpPr>
        <p:spPr>
          <a:xfrm>
            <a:off x="502450" y="1856125"/>
            <a:ext cx="7206000" cy="2308200"/>
          </a:xfrm>
          <a:prstGeom prst="rect">
            <a:avLst/>
          </a:prstGeom>
          <a:noFill/>
          <a:ln>
            <a:noFill/>
          </a:ln>
        </p:spPr>
        <p:txBody>
          <a:bodyPr spcFirstLastPara="1" wrap="square" lIns="91425" tIns="45700" rIns="91425" bIns="45700" anchor="t" anchorCtr="0">
            <a:spAutoFit/>
          </a:bodyPr>
          <a:lstStyle/>
          <a:p>
            <a:pPr marL="385763" marR="0" lvl="0" indent="-385763" algn="l" rtl="0">
              <a:spcBef>
                <a:spcPts val="0"/>
              </a:spcBef>
              <a:spcAft>
                <a:spcPts val="0"/>
              </a:spcAft>
              <a:buClr>
                <a:schemeClr val="dk1"/>
              </a:buClr>
              <a:buSzPts val="2400"/>
              <a:buFont typeface="Arial"/>
              <a:buAutoNum type="arabicPeriod"/>
            </a:pPr>
            <a:r>
              <a:rPr lang="en-US" sz="2400" dirty="0">
                <a:solidFill>
                  <a:schemeClr val="dk1"/>
                </a:solidFill>
                <a:latin typeface="Times New Roman"/>
                <a:ea typeface="Times New Roman"/>
                <a:cs typeface="Times New Roman"/>
                <a:sym typeface="Times New Roman"/>
              </a:rPr>
              <a:t>What is your favorite technology? </a:t>
            </a:r>
            <a:endParaRPr dirty="0"/>
          </a:p>
          <a:p>
            <a:pPr marL="385763" marR="0" lvl="0" indent="-385763" algn="l" rtl="0">
              <a:spcBef>
                <a:spcPts val="0"/>
              </a:spcBef>
              <a:spcAft>
                <a:spcPts val="0"/>
              </a:spcAft>
              <a:buClr>
                <a:schemeClr val="dk1"/>
              </a:buClr>
              <a:buSzPts val="2400"/>
              <a:buFont typeface="Arial"/>
              <a:buAutoNum type="arabicPeriod"/>
            </a:pPr>
            <a:r>
              <a:rPr lang="en-US" sz="2400" dirty="0">
                <a:solidFill>
                  <a:schemeClr val="dk1"/>
                </a:solidFill>
                <a:latin typeface="Times New Roman"/>
                <a:ea typeface="Times New Roman"/>
                <a:cs typeface="Times New Roman"/>
                <a:sym typeface="Times New Roman"/>
              </a:rPr>
              <a:t>What technologies have you learned from IDE201 or IDE 301?</a:t>
            </a:r>
            <a:endParaRPr dirty="0"/>
          </a:p>
          <a:p>
            <a:pPr marL="385763" marR="0" lvl="0" indent="-385763" algn="l" rtl="0">
              <a:spcBef>
                <a:spcPts val="0"/>
              </a:spcBef>
              <a:spcAft>
                <a:spcPts val="0"/>
              </a:spcAft>
              <a:buClr>
                <a:schemeClr val="dk1"/>
              </a:buClr>
              <a:buSzPts val="2400"/>
              <a:buFont typeface="Arial"/>
              <a:buAutoNum type="arabicPeriod"/>
            </a:pPr>
            <a:r>
              <a:rPr lang="en-US" sz="2400" dirty="0">
                <a:solidFill>
                  <a:schemeClr val="dk1"/>
                </a:solidFill>
                <a:latin typeface="Times New Roman"/>
                <a:ea typeface="Times New Roman"/>
                <a:cs typeface="Times New Roman"/>
                <a:sym typeface="Times New Roman"/>
              </a:rPr>
              <a:t>What technologies do you want to learn？</a:t>
            </a:r>
            <a:endParaRPr sz="2400" dirty="0">
              <a:solidFill>
                <a:schemeClr val="dk1"/>
              </a:solidFill>
              <a:latin typeface="Times New Roman"/>
              <a:ea typeface="Times New Roman"/>
              <a:cs typeface="Times New Roman"/>
              <a:sym typeface="Times New Roman"/>
            </a:endParaRPr>
          </a:p>
          <a:p>
            <a:pPr marL="385763" marR="0" lvl="0" indent="-385763" algn="l" rtl="0">
              <a:spcBef>
                <a:spcPts val="0"/>
              </a:spcBef>
              <a:spcAft>
                <a:spcPts val="0"/>
              </a:spcAft>
              <a:buClr>
                <a:schemeClr val="dk1"/>
              </a:buClr>
              <a:buSzPts val="2400"/>
              <a:buFont typeface="Arial"/>
              <a:buAutoNum type="arabicPeriod"/>
            </a:pPr>
            <a:r>
              <a:rPr lang="en-US" sz="2400" dirty="0">
                <a:solidFill>
                  <a:schemeClr val="dk1"/>
                </a:solidFill>
                <a:latin typeface="Times New Roman"/>
                <a:ea typeface="Times New Roman"/>
                <a:cs typeface="Times New Roman"/>
                <a:sym typeface="Times New Roman"/>
              </a:rPr>
              <a:t>How are you going to use them?</a:t>
            </a:r>
            <a:endParaRPr dirty="0"/>
          </a:p>
          <a:p>
            <a:pPr marL="385763" marR="0" lvl="0" indent="-385763" algn="l" rtl="0">
              <a:spcBef>
                <a:spcPts val="0"/>
              </a:spcBef>
              <a:spcAft>
                <a:spcPts val="0"/>
              </a:spcAft>
              <a:buClr>
                <a:schemeClr val="dk1"/>
              </a:buClr>
              <a:buSzPts val="2400"/>
              <a:buFont typeface="Arial"/>
              <a:buAutoNum type="arabicPeriod"/>
            </a:pPr>
            <a:r>
              <a:rPr lang="en-US" sz="2400" dirty="0">
                <a:solidFill>
                  <a:schemeClr val="dk1"/>
                </a:solidFill>
                <a:latin typeface="Times New Roman"/>
                <a:ea typeface="Times New Roman"/>
                <a:cs typeface="Times New Roman"/>
                <a:sym typeface="Times New Roman"/>
              </a:rPr>
              <a:t>Any other thoughts about educational technology trends that we can see today?</a:t>
            </a:r>
            <a:endParaRPr dirty="0"/>
          </a:p>
        </p:txBody>
      </p:sp>
      <p:pic>
        <p:nvPicPr>
          <p:cNvPr id="398" name="Google Shape;398;p8" descr="A close up of a logo&#10;&#10;Description automatically generated"/>
          <p:cNvPicPr preferRelativeResize="0"/>
          <p:nvPr/>
        </p:nvPicPr>
        <p:blipFill rotWithShape="1">
          <a:blip r:embed="rId3">
            <a:alphaModFix/>
          </a:blip>
          <a:srcRect/>
          <a:stretch/>
        </p:blipFill>
        <p:spPr>
          <a:xfrm>
            <a:off x="6017109" y="219874"/>
            <a:ext cx="2841911" cy="1129917"/>
          </a:xfrm>
          <a:prstGeom prst="rect">
            <a:avLst/>
          </a:prstGeom>
          <a:noFill/>
          <a:ln>
            <a:noFill/>
          </a:ln>
        </p:spPr>
      </p:pic>
      <p:sp>
        <p:nvSpPr>
          <p:cNvPr id="399" name="Google Shape;399;p8"/>
          <p:cNvSpPr txBox="1">
            <a:spLocks noGrp="1"/>
          </p:cNvSpPr>
          <p:nvPr>
            <p:ph type="ftr" idx="11"/>
          </p:nvPr>
        </p:nvSpPr>
        <p:spPr>
          <a:xfrm>
            <a:off x="502264" y="634365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2FBFA"/>
            </a:gs>
            <a:gs pos="11004">
              <a:srgbClr val="E7F9F4"/>
            </a:gs>
            <a:gs pos="22052">
              <a:srgbClr val="DAF5ED"/>
            </a:gs>
            <a:gs pos="74000">
              <a:srgbClr val="9BE3CF"/>
            </a:gs>
            <a:gs pos="83000">
              <a:srgbClr val="9BE3CF"/>
            </a:gs>
            <a:gs pos="100000">
              <a:srgbClr val="BCECDF"/>
            </a:gs>
          </a:gsLst>
          <a:lin ang="16200000" scaled="0"/>
        </a:gradFill>
        <a:effectLst/>
      </p:bgPr>
    </p:bg>
    <p:spTree>
      <p:nvGrpSpPr>
        <p:cNvPr id="1" name="Shape 403"/>
        <p:cNvGrpSpPr/>
        <p:nvPr/>
      </p:nvGrpSpPr>
      <p:grpSpPr>
        <a:xfrm>
          <a:off x="0" y="0"/>
          <a:ext cx="0" cy="0"/>
          <a:chOff x="0" y="0"/>
          <a:chExt cx="0" cy="0"/>
        </a:xfrm>
      </p:grpSpPr>
      <p:sp>
        <p:nvSpPr>
          <p:cNvPr id="404" name="Google Shape;404;p9"/>
          <p:cNvSpPr txBox="1">
            <a:spLocks noGrp="1"/>
          </p:cNvSpPr>
          <p:nvPr>
            <p:ph type="title"/>
          </p:nvPr>
        </p:nvSpPr>
        <p:spPr>
          <a:xfrm>
            <a:off x="502444" y="2"/>
            <a:ext cx="8137922" cy="1028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Tech Station #1 Visualization - Word Cloud -WordArt</a:t>
            </a:r>
            <a:endParaRPr sz="2800">
              <a:latin typeface="Times New Roman"/>
              <a:ea typeface="Times New Roman"/>
              <a:cs typeface="Times New Roman"/>
              <a:sym typeface="Times New Roman"/>
            </a:endParaRPr>
          </a:p>
        </p:txBody>
      </p:sp>
      <p:sp>
        <p:nvSpPr>
          <p:cNvPr id="405" name="Google Shape;405;p9"/>
          <p:cNvSpPr txBox="1">
            <a:spLocks noGrp="1"/>
          </p:cNvSpPr>
          <p:nvPr>
            <p:ph type="sldNum" idx="12"/>
          </p:nvPr>
        </p:nvSpPr>
        <p:spPr>
          <a:xfrm>
            <a:off x="6457949" y="6240464"/>
            <a:ext cx="2182416" cy="2063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Times New Roman"/>
                <a:ea typeface="Times New Roman"/>
                <a:cs typeface="Times New Roman"/>
                <a:sym typeface="Times New Roman"/>
              </a:rPr>
              <a:t>9</a:t>
            </a:fld>
            <a:endParaRPr>
              <a:latin typeface="Times New Roman"/>
              <a:ea typeface="Times New Roman"/>
              <a:cs typeface="Times New Roman"/>
              <a:sym typeface="Times New Roman"/>
            </a:endParaRPr>
          </a:p>
        </p:txBody>
      </p:sp>
      <p:sp>
        <p:nvSpPr>
          <p:cNvPr id="406" name="Google Shape;406;p9"/>
          <p:cNvSpPr txBox="1"/>
          <p:nvPr/>
        </p:nvSpPr>
        <p:spPr>
          <a:xfrm>
            <a:off x="502443" y="1249519"/>
            <a:ext cx="8137922" cy="54656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1">
                <a:solidFill>
                  <a:schemeClr val="dk1"/>
                </a:solidFill>
                <a:latin typeface="Times New Roman"/>
                <a:ea typeface="Times New Roman"/>
                <a:cs typeface="Times New Roman"/>
                <a:sym typeface="Times New Roman"/>
              </a:rPr>
              <a:t>Now it’s your turn!</a:t>
            </a:r>
            <a:endParaRPr/>
          </a:p>
          <a:p>
            <a:pPr marL="342900" marR="0" lvl="0" indent="-342900" algn="l" rtl="0">
              <a:lnSpc>
                <a:spcPct val="10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  GO TO: BLACKBOARD at </a:t>
            </a:r>
            <a:r>
              <a:rPr lang="en-US" sz="20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https://blackboard.Syracuse.edu</a:t>
            </a:r>
            <a:r>
              <a:rPr lang="en-US" sz="2000">
                <a:solidFill>
                  <a:schemeClr val="dk1"/>
                </a:solidFill>
                <a:latin typeface="Times New Roman"/>
                <a:ea typeface="Times New Roman"/>
                <a:cs typeface="Times New Roman"/>
                <a:sym typeface="Times New Roman"/>
              </a:rPr>
              <a:t>  </a:t>
            </a:r>
            <a:endParaRPr/>
          </a:p>
          <a:p>
            <a:pPr marL="457200" marR="0" lvl="0" indent="-457200" algn="l" rtl="0">
              <a:lnSpc>
                <a:spcPct val="10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LOG IN: using your SU NetID and password</a:t>
            </a:r>
            <a:endParaRPr/>
          </a:p>
          <a:p>
            <a:pPr marL="457200" marR="0" lvl="0" indent="-457200" algn="l" rtl="0">
              <a:lnSpc>
                <a:spcPct val="10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GO TO: </a:t>
            </a:r>
            <a:r>
              <a:rPr lang="en-US" sz="2000" b="1">
                <a:solidFill>
                  <a:schemeClr val="dk1"/>
                </a:solidFill>
                <a:latin typeface="Times New Roman"/>
                <a:ea typeface="Times New Roman"/>
                <a:cs typeface="Times New Roman"/>
                <a:sym typeface="Times New Roman"/>
              </a:rPr>
              <a:t>IDE401 </a:t>
            </a:r>
            <a:r>
              <a:rPr lang="en-US" sz="2000">
                <a:solidFill>
                  <a:schemeClr val="dk1"/>
                </a:solidFill>
                <a:latin typeface="Times New Roman"/>
                <a:ea typeface="Times New Roman"/>
                <a:cs typeface="Times New Roman"/>
                <a:sym typeface="Times New Roman"/>
              </a:rPr>
              <a:t>class section</a:t>
            </a:r>
            <a:r>
              <a:rPr lang="en-US" sz="2000" b="1">
                <a:solidFill>
                  <a:schemeClr val="dk1"/>
                </a:solidFill>
                <a:latin typeface="Times New Roman"/>
                <a:ea typeface="Times New Roman"/>
                <a:cs typeface="Times New Roman"/>
                <a:sym typeface="Times New Roman"/>
              </a:rPr>
              <a:t>.</a:t>
            </a:r>
            <a:endParaRPr/>
          </a:p>
          <a:p>
            <a:pPr marL="342900" marR="0" lvl="0" indent="-342900" algn="l" rtl="0">
              <a:lnSpc>
                <a:spcPct val="10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  CLICK ON:  </a:t>
            </a:r>
            <a:r>
              <a:rPr lang="en-US" sz="2000" b="1">
                <a:solidFill>
                  <a:schemeClr val="dk1"/>
                </a:solidFill>
                <a:latin typeface="Times New Roman"/>
                <a:ea typeface="Times New Roman"/>
                <a:cs typeface="Times New Roman"/>
                <a:sym typeface="Times New Roman"/>
              </a:rPr>
              <a:t>UNIT 1 </a:t>
            </a:r>
            <a:r>
              <a:rPr lang="en-US" sz="2000">
                <a:solidFill>
                  <a:schemeClr val="dk1"/>
                </a:solidFill>
                <a:latin typeface="Times New Roman"/>
                <a:ea typeface="Times New Roman"/>
                <a:cs typeface="Times New Roman"/>
                <a:sym typeface="Times New Roman"/>
              </a:rPr>
              <a:t>menu item</a:t>
            </a:r>
            <a:endParaRPr/>
          </a:p>
          <a:p>
            <a:pPr marL="342900" marR="0" lvl="0" indent="-342900" algn="l" rtl="0">
              <a:lnSpc>
                <a:spcPct val="10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  OPEN: </a:t>
            </a:r>
            <a:r>
              <a:rPr lang="en-US" sz="2000" b="1">
                <a:solidFill>
                  <a:schemeClr val="dk1"/>
                </a:solidFill>
                <a:latin typeface="Times New Roman"/>
                <a:ea typeface="Times New Roman"/>
                <a:cs typeface="Times New Roman"/>
                <a:sym typeface="Times New Roman"/>
              </a:rPr>
              <a:t>Tech Station #1 Visualization </a:t>
            </a:r>
            <a:r>
              <a:rPr lang="en-US" sz="2000">
                <a:solidFill>
                  <a:schemeClr val="dk1"/>
                </a:solidFill>
                <a:latin typeface="Times New Roman"/>
                <a:ea typeface="Times New Roman"/>
                <a:cs typeface="Times New Roman"/>
                <a:sym typeface="Times New Roman"/>
              </a:rPr>
              <a:t>folder</a:t>
            </a:r>
            <a:endParaRPr/>
          </a:p>
          <a:p>
            <a:pPr marL="342900" marR="0" lvl="0" indent="-342900" algn="l" rtl="0">
              <a:lnSpc>
                <a:spcPct val="100000"/>
              </a:lnSpc>
              <a:spcBef>
                <a:spcPts val="750"/>
              </a:spcBef>
              <a:spcAft>
                <a:spcPts val="0"/>
              </a:spcAft>
              <a:buClr>
                <a:schemeClr val="dk1"/>
              </a:buClr>
              <a:buSzPts val="2000"/>
              <a:buFont typeface="Arial"/>
              <a:buAutoNum type="arabicPeriod"/>
            </a:pPr>
            <a:r>
              <a:rPr lang="en-US" sz="2000">
                <a:solidFill>
                  <a:schemeClr val="dk1"/>
                </a:solidFill>
                <a:latin typeface="Times New Roman"/>
                <a:ea typeface="Times New Roman"/>
                <a:cs typeface="Times New Roman"/>
                <a:sym typeface="Times New Roman"/>
              </a:rPr>
              <a:t>  CLICK: “</a:t>
            </a:r>
            <a:r>
              <a:rPr lang="en-US" sz="2000" b="1">
                <a:solidFill>
                  <a:schemeClr val="dk1"/>
                </a:solidFill>
                <a:latin typeface="Times New Roman"/>
                <a:ea typeface="Times New Roman"/>
                <a:cs typeface="Times New Roman"/>
                <a:sym typeface="Times New Roman"/>
              </a:rPr>
              <a:t>Station: WordArt</a:t>
            </a:r>
            <a:r>
              <a:rPr lang="en-US" sz="2000">
                <a:solidFill>
                  <a:schemeClr val="dk1"/>
                </a:solidFill>
                <a:latin typeface="Times New Roman"/>
                <a:ea typeface="Times New Roman"/>
                <a:cs typeface="Times New Roman"/>
                <a:sym typeface="Times New Roman"/>
              </a:rPr>
              <a:t>” under the folder</a:t>
            </a:r>
            <a:endParaRPr/>
          </a:p>
          <a:p>
            <a:pPr marL="0" marR="0" lvl="0" indent="0" algn="l" rtl="0">
              <a:lnSpc>
                <a:spcPct val="100000"/>
              </a:lnSpc>
              <a:spcBef>
                <a:spcPts val="75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p:txBody>
      </p:sp>
      <p:sp>
        <p:nvSpPr>
          <p:cNvPr id="407" name="Google Shape;407;p9"/>
          <p:cNvSpPr txBox="1">
            <a:spLocks noGrp="1"/>
          </p:cNvSpPr>
          <p:nvPr>
            <p:ph type="ftr" idx="11"/>
          </p:nvPr>
        </p:nvSpPr>
        <p:spPr>
          <a:xfrm>
            <a:off x="502443" y="6240464"/>
            <a:ext cx="3105151" cy="2063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IDD&amp;E Lei Wang &amp; Amber Walton 2021</a:t>
            </a:r>
            <a:endParaRPr>
              <a:latin typeface="Times New Roman"/>
              <a:ea typeface="Times New Roman"/>
              <a:cs typeface="Times New Roman"/>
              <a:sym typeface="Times New Roman"/>
            </a:endParaRPr>
          </a:p>
        </p:txBody>
      </p:sp>
      <p:sp>
        <p:nvSpPr>
          <p:cNvPr id="408" name="Google Shape;408;p9"/>
          <p:cNvSpPr/>
          <p:nvPr/>
        </p:nvSpPr>
        <p:spPr>
          <a:xfrm>
            <a:off x="6702375" y="4280100"/>
            <a:ext cx="1502100" cy="481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CONTINUE...</a:t>
            </a: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POLL_EMBED_ID" val="9ec035d7-1dbc-4345-87b5-08e7a803ad78"/>
</p:tagLst>
</file>

<file path=ppt/tags/tag10.xml><?xml version="1.0" encoding="utf-8"?>
<p:tagLst xmlns:a="http://schemas.openxmlformats.org/drawingml/2006/main" xmlns:r="http://schemas.openxmlformats.org/officeDocument/2006/relationships" xmlns:p="http://schemas.openxmlformats.org/presentationml/2006/main">
  <p:tag name="__PE_POLL_EMBED_ID" val="0ef9acd7-a71a-4f02-a687-9c204862b0f2"/>
</p:tagLst>
</file>

<file path=ppt/tags/tag2.xml><?xml version="1.0" encoding="utf-8"?>
<p:tagLst xmlns:a="http://schemas.openxmlformats.org/drawingml/2006/main" xmlns:r="http://schemas.openxmlformats.org/officeDocument/2006/relationships" xmlns:p="http://schemas.openxmlformats.org/presentationml/2006/main">
  <p:tag name="__PE_POLL_EMBED_ID" val="a6648f7a-c733-45d0-9c5a-24255664924e"/>
</p:tagLst>
</file>

<file path=ppt/tags/tag3.xml><?xml version="1.0" encoding="utf-8"?>
<p:tagLst xmlns:a="http://schemas.openxmlformats.org/drawingml/2006/main" xmlns:r="http://schemas.openxmlformats.org/officeDocument/2006/relationships" xmlns:p="http://schemas.openxmlformats.org/presentationml/2006/main">
  <p:tag name="__PE_POLL_EMBED_ID" val="3fabbeca-ca38-424d-b6f7-33881f11bfa6"/>
</p:tagLst>
</file>

<file path=ppt/tags/tag4.xml><?xml version="1.0" encoding="utf-8"?>
<p:tagLst xmlns:a="http://schemas.openxmlformats.org/drawingml/2006/main" xmlns:r="http://schemas.openxmlformats.org/officeDocument/2006/relationships" xmlns:p="http://schemas.openxmlformats.org/presentationml/2006/main">
  <p:tag name="__PE_POLL_EMBED_ID" val="b14626c0-b3a8-4e10-a7eb-d8c46400cb07"/>
</p:tagLst>
</file>

<file path=ppt/tags/tag5.xml><?xml version="1.0" encoding="utf-8"?>
<p:tagLst xmlns:a="http://schemas.openxmlformats.org/drawingml/2006/main" xmlns:r="http://schemas.openxmlformats.org/officeDocument/2006/relationships" xmlns:p="http://schemas.openxmlformats.org/presentationml/2006/main">
  <p:tag name="__PE_POLL_EMBED_ID" val="a55bf601-2586-4431-9f61-90cf76ef5234"/>
</p:tagLst>
</file>

<file path=ppt/tags/tag6.xml><?xml version="1.0" encoding="utf-8"?>
<p:tagLst xmlns:a="http://schemas.openxmlformats.org/drawingml/2006/main" xmlns:r="http://schemas.openxmlformats.org/officeDocument/2006/relationships" xmlns:p="http://schemas.openxmlformats.org/presentationml/2006/main">
  <p:tag name="__PE_POLL_EMBED_ID" val="5ab0bb71-6388-41ba-8eeb-56b4db2c1e3e"/>
</p:tagLst>
</file>

<file path=ppt/tags/tag7.xml><?xml version="1.0" encoding="utf-8"?>
<p:tagLst xmlns:a="http://schemas.openxmlformats.org/drawingml/2006/main" xmlns:r="http://schemas.openxmlformats.org/officeDocument/2006/relationships" xmlns:p="http://schemas.openxmlformats.org/presentationml/2006/main">
  <p:tag name="__PE_POLL_EMBED_ID" val="5a5b266f-8610-45eb-b957-f402afcdc0e9"/>
</p:tagLst>
</file>

<file path=ppt/tags/tag8.xml><?xml version="1.0" encoding="utf-8"?>
<p:tagLst xmlns:a="http://schemas.openxmlformats.org/drawingml/2006/main" xmlns:r="http://schemas.openxmlformats.org/officeDocument/2006/relationships" xmlns:p="http://schemas.openxmlformats.org/presentationml/2006/main">
  <p:tag name="__PE_POLL_EMBED_ID" val="e60cf586-b4a6-442c-8e52-64b771c6cdc1"/>
</p:tagLst>
</file>

<file path=ppt/tags/tag9.xml><?xml version="1.0" encoding="utf-8"?>
<p:tagLst xmlns:a="http://schemas.openxmlformats.org/drawingml/2006/main" xmlns:r="http://schemas.openxmlformats.org/officeDocument/2006/relationships" xmlns:p="http://schemas.openxmlformats.org/presentationml/2006/main">
  <p:tag name="__PE_POLL_EMBED_ID" val="d0fd9359-89a7-4c69-bf5f-463c329e3170"/>
</p:tagLst>
</file>

<file path=ppt/theme/theme1.xml><?xml version="1.0" encoding="utf-8"?>
<a:theme xmlns:a="http://schemas.openxmlformats.org/drawingml/2006/main" name="主题5">
  <a:themeElements>
    <a:clrScheme name="20171020-02">
      <a:dk1>
        <a:srgbClr val="000000"/>
      </a:dk1>
      <a:lt1>
        <a:srgbClr val="FFFFFF"/>
      </a:lt1>
      <a:dk2>
        <a:srgbClr val="778495"/>
      </a:dk2>
      <a:lt2>
        <a:srgbClr val="F0F0F0"/>
      </a:lt2>
      <a:accent1>
        <a:srgbClr val="33B290"/>
      </a:accent1>
      <a:accent2>
        <a:srgbClr val="1A765E"/>
      </a:accent2>
      <a:accent3>
        <a:srgbClr val="2C7394"/>
      </a:accent3>
      <a:accent4>
        <a:srgbClr val="2D8990"/>
      </a:accent4>
      <a:accent5>
        <a:srgbClr val="259BAB"/>
      </a:accent5>
      <a:accent6>
        <a:srgbClr val="08AA7F"/>
      </a:accent6>
      <a:hlink>
        <a:srgbClr val="92278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3084</Words>
  <Application>Microsoft Office PowerPoint</Application>
  <PresentationFormat>On-screen Show (4:3)</PresentationFormat>
  <Paragraphs>384</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Noto Sans Symbols</vt:lpstr>
      <vt:lpstr>Arial</vt:lpstr>
      <vt:lpstr>Calibri</vt:lpstr>
      <vt:lpstr>Times New Roman</vt:lpstr>
      <vt:lpstr>主题5</vt:lpstr>
      <vt:lpstr>IDE 401: Integrating Technology Into Instruction III</vt:lpstr>
      <vt:lpstr>Agenda</vt:lpstr>
      <vt:lpstr>Learning  objectives:</vt:lpstr>
      <vt:lpstr>PowerPoint Presentation</vt:lpstr>
      <vt:lpstr>PowerPoint Presentation</vt:lpstr>
      <vt:lpstr>What is a Word Cloud and Why is it Important?</vt:lpstr>
      <vt:lpstr>Lei’s Word Cloud</vt:lpstr>
      <vt:lpstr>Brainstorming </vt:lpstr>
      <vt:lpstr>Tech Station #1 Visualization - Word Cloud -WordArt</vt:lpstr>
      <vt:lpstr>Tech Station #1 Visualization - Word Cloud -WordArt</vt:lpstr>
      <vt:lpstr>Syllabus &amp;Blackboard</vt:lpstr>
      <vt:lpstr>Technology Integration Portfolio</vt:lpstr>
      <vt:lpstr>Technology Integration Portfolio – Overview 1</vt:lpstr>
      <vt:lpstr>Technology Integration Portfolio – Overview 2</vt:lpstr>
      <vt:lpstr>Technology Integration Portfolio This week</vt:lpstr>
      <vt:lpstr>Draft Technology Integration Portfolio (Wix) Step 1</vt:lpstr>
      <vt:lpstr>Draft Technology Integration Portfolio (Wix) Step 2</vt:lpstr>
      <vt:lpstr>Draft Technology Integration Portfolio (Wix) Step 3</vt:lpstr>
      <vt:lpstr>Draft Technology Integration Portfolio (Wix) Step 4</vt:lpstr>
      <vt:lpstr>Draft Technology Integration Portfolio Submission</vt:lpstr>
      <vt:lpstr>TPACK Model Review</vt:lpstr>
      <vt:lpstr>TPACK Model</vt:lpstr>
      <vt:lpstr>TPACK – Steps to Take</vt:lpstr>
      <vt:lpstr>Tech Station #1 Visualization</vt:lpstr>
      <vt:lpstr>Teaching by Visualizing with Technology – Infographic</vt:lpstr>
      <vt:lpstr>Teaching by Visualizing with Technology</vt:lpstr>
      <vt:lpstr>Teaching by Visualizing with Technology - Video</vt:lpstr>
      <vt:lpstr>Teaching by Visualizing with Technology - Flash</vt:lpstr>
      <vt:lpstr>Teaching by Visualizing with Technology -  Concept Mapping</vt:lpstr>
      <vt:lpstr>Learning by Visualizing with Technology</vt:lpstr>
      <vt:lpstr>Tech Station #1.1 TimeLine</vt:lpstr>
      <vt:lpstr>Why TimeLine?</vt:lpstr>
      <vt:lpstr>Tech Station #1.1 TimeLine</vt:lpstr>
      <vt:lpstr>Tech Station #1.1 TimeLine </vt:lpstr>
      <vt:lpstr>Tech Station #1.2 PowToon</vt:lpstr>
      <vt:lpstr>Tech Station #1.2 PowToon - Submission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vt:lpstr>
      <vt:lpstr>Technology Integration Portfolio This week</vt:lpstr>
      <vt:lpstr>Tech Design Case #1 Visualizing with Technology</vt:lpstr>
      <vt:lpstr>Tech Design Case #1 Visualizing with Technology</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 401: Integrating Technology Into Instruction III</dc:title>
  <dc:creator>iSlide</dc:creator>
  <cp:lastModifiedBy>Lei Wang</cp:lastModifiedBy>
  <cp:revision>8</cp:revision>
  <dcterms:created xsi:type="dcterms:W3CDTF">2017-12-17T16:00:00Z</dcterms:created>
  <dcterms:modified xsi:type="dcterms:W3CDTF">2021-02-08T04:44:19Z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